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</p:sldMasterIdLst>
  <p:notesMasterIdLst>
    <p:notesMasterId r:id="rId15"/>
  </p:notesMasterIdLst>
  <p:sldIdLst>
    <p:sldId id="258" r:id="rId5"/>
    <p:sldId id="452" r:id="rId6"/>
    <p:sldId id="446" r:id="rId7"/>
    <p:sldId id="447" r:id="rId8"/>
    <p:sldId id="448" r:id="rId9"/>
    <p:sldId id="449" r:id="rId10"/>
    <p:sldId id="453" r:id="rId11"/>
    <p:sldId id="450" r:id="rId12"/>
    <p:sldId id="454" r:id="rId13"/>
    <p:sldId id="451" r:id="rId14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5EA4E86-23E2-4025-9464-BE6A0F7B0845}" v="6" dt="2025-09-07T11:09:50.27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78151" autoAdjust="0"/>
  </p:normalViewPr>
  <p:slideViewPr>
    <p:cSldViewPr snapToGrid="0">
      <p:cViewPr varScale="1">
        <p:scale>
          <a:sx n="76" d="100"/>
          <a:sy n="76" d="100"/>
        </p:scale>
        <p:origin x="62" y="19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Dolman" userId="1d5df2f2-10f0-4b71-b017-c6d32f0de9d1" providerId="ADAL" clId="{55EA4E86-23E2-4025-9464-BE6A0F7B0845}"/>
    <pc:docChg chg="undo custSel addSld modSld sldOrd">
      <pc:chgData name="Miss Dolman" userId="1d5df2f2-10f0-4b71-b017-c6d32f0de9d1" providerId="ADAL" clId="{55EA4E86-23E2-4025-9464-BE6A0F7B0845}" dt="2025-09-07T11:10:07.274" v="1266" actId="1076"/>
      <pc:docMkLst>
        <pc:docMk/>
      </pc:docMkLst>
      <pc:sldChg chg="modSp mod">
        <pc:chgData name="Miss Dolman" userId="1d5df2f2-10f0-4b71-b017-c6d32f0de9d1" providerId="ADAL" clId="{55EA4E86-23E2-4025-9464-BE6A0F7B0845}" dt="2025-09-07T10:56:01.810" v="431" actId="20577"/>
        <pc:sldMkLst>
          <pc:docMk/>
          <pc:sldMk cId="2231593294" sldId="449"/>
        </pc:sldMkLst>
        <pc:spChg chg="mod">
          <ac:chgData name="Miss Dolman" userId="1d5df2f2-10f0-4b71-b017-c6d32f0de9d1" providerId="ADAL" clId="{55EA4E86-23E2-4025-9464-BE6A0F7B0845}" dt="2025-09-07T10:56:01.810" v="431" actId="20577"/>
          <ac:spMkLst>
            <pc:docMk/>
            <pc:sldMk cId="2231593294" sldId="449"/>
            <ac:spMk id="3" creationId="{D201F165-E0A8-47E9-8848-25EBB10CBDEE}"/>
          </ac:spMkLst>
        </pc:spChg>
      </pc:sldChg>
      <pc:sldChg chg="modSp mod">
        <pc:chgData name="Miss Dolman" userId="1d5df2f2-10f0-4b71-b017-c6d32f0de9d1" providerId="ADAL" clId="{55EA4E86-23E2-4025-9464-BE6A0F7B0845}" dt="2025-09-07T10:57:47.233" v="746" actId="5793"/>
        <pc:sldMkLst>
          <pc:docMk/>
          <pc:sldMk cId="3707092987" sldId="450"/>
        </pc:sldMkLst>
        <pc:spChg chg="mod">
          <ac:chgData name="Miss Dolman" userId="1d5df2f2-10f0-4b71-b017-c6d32f0de9d1" providerId="ADAL" clId="{55EA4E86-23E2-4025-9464-BE6A0F7B0845}" dt="2025-09-07T10:57:47.233" v="746" actId="5793"/>
          <ac:spMkLst>
            <pc:docMk/>
            <pc:sldMk cId="3707092987" sldId="450"/>
            <ac:spMk id="3" creationId="{584C6F5A-A5C7-4E92-9F30-EE1BFC2ED57D}"/>
          </ac:spMkLst>
        </pc:spChg>
      </pc:sldChg>
      <pc:sldChg chg="addSp delSp modSp new mod ord">
        <pc:chgData name="Miss Dolman" userId="1d5df2f2-10f0-4b71-b017-c6d32f0de9d1" providerId="ADAL" clId="{55EA4E86-23E2-4025-9464-BE6A0F7B0845}" dt="2025-09-07T10:55:36.362" v="386" actId="1076"/>
        <pc:sldMkLst>
          <pc:docMk/>
          <pc:sldMk cId="2005553979" sldId="452"/>
        </pc:sldMkLst>
        <pc:spChg chg="mod">
          <ac:chgData name="Miss Dolman" userId="1d5df2f2-10f0-4b71-b017-c6d32f0de9d1" providerId="ADAL" clId="{55EA4E86-23E2-4025-9464-BE6A0F7B0845}" dt="2025-09-07T10:53:19.694" v="23" actId="20577"/>
          <ac:spMkLst>
            <pc:docMk/>
            <pc:sldMk cId="2005553979" sldId="452"/>
            <ac:spMk id="2" creationId="{A506EB5E-FB91-2800-7B6B-65FA3173A6B1}"/>
          </ac:spMkLst>
        </pc:spChg>
        <pc:spChg chg="mod">
          <ac:chgData name="Miss Dolman" userId="1d5df2f2-10f0-4b71-b017-c6d32f0de9d1" providerId="ADAL" clId="{55EA4E86-23E2-4025-9464-BE6A0F7B0845}" dt="2025-09-07T10:55:25.854" v="381" actId="403"/>
          <ac:spMkLst>
            <pc:docMk/>
            <pc:sldMk cId="2005553979" sldId="452"/>
            <ac:spMk id="3" creationId="{E2CDDF4D-747D-5E78-6639-818E0C8FD53A}"/>
          </ac:spMkLst>
        </pc:spChg>
        <pc:spChg chg="add del mod">
          <ac:chgData name="Miss Dolman" userId="1d5df2f2-10f0-4b71-b017-c6d32f0de9d1" providerId="ADAL" clId="{55EA4E86-23E2-4025-9464-BE6A0F7B0845}" dt="2025-09-07T10:55:18.533" v="378" actId="478"/>
          <ac:spMkLst>
            <pc:docMk/>
            <pc:sldMk cId="2005553979" sldId="452"/>
            <ac:spMk id="5" creationId="{28DCE0E3-C4DB-96B3-4612-68E104DD1196}"/>
          </ac:spMkLst>
        </pc:spChg>
        <pc:spChg chg="add mod">
          <ac:chgData name="Miss Dolman" userId="1d5df2f2-10f0-4b71-b017-c6d32f0de9d1" providerId="ADAL" clId="{55EA4E86-23E2-4025-9464-BE6A0F7B0845}" dt="2025-09-07T10:55:36.362" v="386" actId="1076"/>
          <ac:spMkLst>
            <pc:docMk/>
            <pc:sldMk cId="2005553979" sldId="452"/>
            <ac:spMk id="6" creationId="{32799C7D-E5B9-2B78-0DDE-5345E9C714B6}"/>
          </ac:spMkLst>
        </pc:spChg>
      </pc:sldChg>
      <pc:sldChg chg="modSp new mod">
        <pc:chgData name="Miss Dolman" userId="1d5df2f2-10f0-4b71-b017-c6d32f0de9d1" providerId="ADAL" clId="{55EA4E86-23E2-4025-9464-BE6A0F7B0845}" dt="2025-09-07T10:57:38.129" v="735" actId="14100"/>
        <pc:sldMkLst>
          <pc:docMk/>
          <pc:sldMk cId="3567470711" sldId="453"/>
        </pc:sldMkLst>
        <pc:spChg chg="mod">
          <ac:chgData name="Miss Dolman" userId="1d5df2f2-10f0-4b71-b017-c6d32f0de9d1" providerId="ADAL" clId="{55EA4E86-23E2-4025-9464-BE6A0F7B0845}" dt="2025-09-07T10:56:07.063" v="440" actId="20577"/>
          <ac:spMkLst>
            <pc:docMk/>
            <pc:sldMk cId="3567470711" sldId="453"/>
            <ac:spMk id="2" creationId="{296D968B-E769-BC34-1B3A-9CDC8599F0A5}"/>
          </ac:spMkLst>
        </pc:spChg>
        <pc:spChg chg="mod">
          <ac:chgData name="Miss Dolman" userId="1d5df2f2-10f0-4b71-b017-c6d32f0de9d1" providerId="ADAL" clId="{55EA4E86-23E2-4025-9464-BE6A0F7B0845}" dt="2025-09-07T10:57:38.129" v="735" actId="14100"/>
          <ac:spMkLst>
            <pc:docMk/>
            <pc:sldMk cId="3567470711" sldId="453"/>
            <ac:spMk id="3" creationId="{6BCF550E-3360-9B27-E8DD-084FD22BE2CC}"/>
          </ac:spMkLst>
        </pc:spChg>
      </pc:sldChg>
      <pc:sldChg chg="addSp delSp modSp new mod setBg">
        <pc:chgData name="Miss Dolman" userId="1d5df2f2-10f0-4b71-b017-c6d32f0de9d1" providerId="ADAL" clId="{55EA4E86-23E2-4025-9464-BE6A0F7B0845}" dt="2025-09-07T11:10:07.274" v="1266" actId="1076"/>
        <pc:sldMkLst>
          <pc:docMk/>
          <pc:sldMk cId="3208967624" sldId="454"/>
        </pc:sldMkLst>
        <pc:spChg chg="mod">
          <ac:chgData name="Miss Dolman" userId="1d5df2f2-10f0-4b71-b017-c6d32f0de9d1" providerId="ADAL" clId="{55EA4E86-23E2-4025-9464-BE6A0F7B0845}" dt="2025-09-07T11:08:46.787" v="1240" actId="26606"/>
          <ac:spMkLst>
            <pc:docMk/>
            <pc:sldMk cId="3208967624" sldId="454"/>
            <ac:spMk id="2" creationId="{1422E7E7-B284-2ABC-5B0D-4D7F44168B9E}"/>
          </ac:spMkLst>
        </pc:spChg>
        <pc:spChg chg="mod">
          <ac:chgData name="Miss Dolman" userId="1d5df2f2-10f0-4b71-b017-c6d32f0de9d1" providerId="ADAL" clId="{55EA4E86-23E2-4025-9464-BE6A0F7B0845}" dt="2025-09-07T11:09:25.903" v="1255" actId="14100"/>
          <ac:spMkLst>
            <pc:docMk/>
            <pc:sldMk cId="3208967624" sldId="454"/>
            <ac:spMk id="3" creationId="{DA326D00-712E-9A75-11D6-2554A762FC7D}"/>
          </ac:spMkLst>
        </pc:spChg>
        <pc:picChg chg="add del mod">
          <ac:chgData name="Miss Dolman" userId="1d5df2f2-10f0-4b71-b017-c6d32f0de9d1" providerId="ADAL" clId="{55EA4E86-23E2-4025-9464-BE6A0F7B0845}" dt="2025-09-07T11:07:23.508" v="1230" actId="478"/>
          <ac:picMkLst>
            <pc:docMk/>
            <pc:sldMk cId="3208967624" sldId="454"/>
            <ac:picMk id="5" creationId="{1BE25B90-2E40-3BA4-C2DB-C1DA1435C178}"/>
          </ac:picMkLst>
        </pc:picChg>
        <pc:picChg chg="add mod">
          <ac:chgData name="Miss Dolman" userId="1d5df2f2-10f0-4b71-b017-c6d32f0de9d1" providerId="ADAL" clId="{55EA4E86-23E2-4025-9464-BE6A0F7B0845}" dt="2025-09-07T11:09:23.441" v="1254" actId="1076"/>
          <ac:picMkLst>
            <pc:docMk/>
            <pc:sldMk cId="3208967624" sldId="454"/>
            <ac:picMk id="7" creationId="{E6A211F5-896F-C34B-D254-9F2441E7C995}"/>
          </ac:picMkLst>
        </pc:picChg>
        <pc:picChg chg="add mod ord">
          <ac:chgData name="Miss Dolman" userId="1d5df2f2-10f0-4b71-b017-c6d32f0de9d1" providerId="ADAL" clId="{55EA4E86-23E2-4025-9464-BE6A0F7B0845}" dt="2025-09-07T11:09:29.778" v="1256" actId="1076"/>
          <ac:picMkLst>
            <pc:docMk/>
            <pc:sldMk cId="3208967624" sldId="454"/>
            <ac:picMk id="9" creationId="{2552B11F-022D-5812-E4BE-FFE746764CFF}"/>
          </ac:picMkLst>
        </pc:picChg>
        <pc:picChg chg="add mod">
          <ac:chgData name="Miss Dolman" userId="1d5df2f2-10f0-4b71-b017-c6d32f0de9d1" providerId="ADAL" clId="{55EA4E86-23E2-4025-9464-BE6A0F7B0845}" dt="2025-09-07T11:09:31.585" v="1257" actId="1076"/>
          <ac:picMkLst>
            <pc:docMk/>
            <pc:sldMk cId="3208967624" sldId="454"/>
            <ac:picMk id="11" creationId="{545A6914-ACEE-EBA2-D5EE-9FE95544A87F}"/>
          </ac:picMkLst>
        </pc:picChg>
        <pc:picChg chg="add mod modCrop">
          <ac:chgData name="Miss Dolman" userId="1d5df2f2-10f0-4b71-b017-c6d32f0de9d1" providerId="ADAL" clId="{55EA4E86-23E2-4025-9464-BE6A0F7B0845}" dt="2025-09-07T11:10:07.274" v="1266" actId="1076"/>
          <ac:picMkLst>
            <pc:docMk/>
            <pc:sldMk cId="3208967624" sldId="454"/>
            <ac:picMk id="13" creationId="{75506AB1-706D-030D-7428-816DAB0AEAE9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03382C-B020-4201-A59F-0692CCDC2243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05D04C-0414-46A4-84C8-4A297EB958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5585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Speaker notes:</a:t>
            </a:r>
          </a:p>
          <a:p>
            <a:pPr marL="171450" indent="-171450">
              <a:buFontTx/>
              <a:buChar char="-"/>
            </a:pPr>
            <a:r>
              <a:rPr lang="en-GB" dirty="0"/>
              <a:t>Thank people for joining</a:t>
            </a:r>
          </a:p>
          <a:p>
            <a:pPr marL="171450" indent="-171450">
              <a:buFontTx/>
              <a:buChar char="-"/>
            </a:pPr>
            <a:r>
              <a:rPr lang="en-GB" dirty="0"/>
              <a:t>St Nic’s </a:t>
            </a:r>
            <a:r>
              <a:rPr lang="en-GB" b="1" dirty="0"/>
              <a:t>is </a:t>
            </a:r>
            <a:r>
              <a:rPr lang="en-GB" dirty="0"/>
              <a:t>a special place – if you ask people why it’s special they’ll give you lots of answers</a:t>
            </a:r>
          </a:p>
          <a:p>
            <a:pPr marL="171450" indent="-171450">
              <a:buFontTx/>
              <a:buChar char="-"/>
            </a:pPr>
            <a:r>
              <a:rPr lang="en-GB" dirty="0"/>
              <a:t>What we’ve done is pull all of these answers together to define our vision, mission, and values</a:t>
            </a:r>
          </a:p>
          <a:p>
            <a:pPr marL="171450" indent="-171450">
              <a:buFontTx/>
              <a:buChar char="-"/>
            </a:pPr>
            <a:r>
              <a:rPr lang="en-GB" dirty="0"/>
              <a:t>This is good practice for all schools (and organisations) and particularly for us as a church school</a:t>
            </a:r>
          </a:p>
          <a:p>
            <a:pPr marL="171450" indent="-171450">
              <a:buFontTx/>
              <a:buChar char="-"/>
            </a:pPr>
            <a:r>
              <a:rPr lang="en-GB" dirty="0"/>
              <a:t>It’s taken a while because of COVID but that’s given us a chance to hear lots of different views and feedback and reflect on why we’re here and how we make a difference to our community</a:t>
            </a:r>
          </a:p>
          <a:p>
            <a:pPr marL="171450" indent="-171450">
              <a:buFontTx/>
              <a:buChar char="-"/>
            </a:pPr>
            <a:r>
              <a:rPr lang="en-GB" dirty="0"/>
              <a:t>It’s not new – most of it should be very familiar, just written so that we can remember it easily and apply it to our day to day teaching and learning</a:t>
            </a:r>
          </a:p>
          <a:p>
            <a:pPr marL="171450" indent="-171450">
              <a:buFontTx/>
              <a:buChar char="-"/>
            </a:pPr>
            <a:endParaRPr lang="en-GB" dirty="0"/>
          </a:p>
          <a:p>
            <a:pPr marL="0" indent="0">
              <a:buFontTx/>
              <a:buNone/>
            </a:pPr>
            <a:r>
              <a:rPr lang="en-GB" dirty="0"/>
              <a:t>Other notes:</a:t>
            </a:r>
          </a:p>
          <a:p>
            <a:pPr marL="171450" indent="-171450">
              <a:buFontTx/>
              <a:buChar char="-"/>
            </a:pPr>
            <a:r>
              <a:rPr lang="en-GB" dirty="0"/>
              <a:t>Not pursuing the “ship” idea as the feedback was that it was too complicated</a:t>
            </a:r>
          </a:p>
          <a:p>
            <a:pPr marL="171450" indent="-171450">
              <a:buFontTx/>
              <a:buChar char="-"/>
            </a:pPr>
            <a:r>
              <a:rPr lang="en-GB" dirty="0"/>
              <a:t>Not pursuing the “Jesus calms the storm” story as it doesn’t fit with our narrative (as this presentation shows)</a:t>
            </a:r>
          </a:p>
          <a:p>
            <a:pPr marL="171450" indent="-171450">
              <a:buFontTx/>
              <a:buChar char="-"/>
            </a:pPr>
            <a:r>
              <a:rPr lang="en-GB" dirty="0"/>
              <a:t>Want something that is straightforward, memorable, and applicable to our community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05D04C-0414-46A4-84C8-4A297EB9585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5525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8DFCD740-DDD4-4BD4-91B0-731AC741C8A6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1BE1409C-FA86-472E-A11B-9E363F3FD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9757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CD740-DDD4-4BD4-91B0-731AC741C8A6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1BE1409C-FA86-472E-A11B-9E363F3FD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2662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8DFCD740-DDD4-4BD4-91B0-731AC741C8A6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1BE1409C-FA86-472E-A11B-9E363F3FD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9851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CD740-DDD4-4BD4-91B0-731AC741C8A6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1409C-FA86-472E-A11B-9E363F3FD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0124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CD740-DDD4-4BD4-91B0-731AC741C8A6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1409C-FA86-472E-A11B-9E363F3FD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0770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CD740-DDD4-4BD4-91B0-731AC741C8A6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1409C-FA86-472E-A11B-9E363F3FD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68792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CD740-DDD4-4BD4-91B0-731AC741C8A6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1409C-FA86-472E-A11B-9E363F3FD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9720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8DFCD740-DDD4-4BD4-91B0-731AC741C8A6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1BE1409C-FA86-472E-A11B-9E363F3FD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69834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CD740-DDD4-4BD4-91B0-731AC741C8A6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1409C-FA86-472E-A11B-9E363F3FD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9833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CD740-DDD4-4BD4-91B0-731AC741C8A6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1409C-FA86-472E-A11B-9E363F3FD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0410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8DFCD740-DDD4-4BD4-91B0-731AC741C8A6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1BE1409C-FA86-472E-A11B-9E363F3FD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7056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8DFCD740-DDD4-4BD4-91B0-731AC741C8A6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1BE1409C-FA86-472E-A11B-9E363F3FDD65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438875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g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883F11E-ECB3-4046-A121-A45C6FF631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DD89A00-36F4-4149-A4A5-8F2A2FD5A9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1192" y="1370517"/>
            <a:ext cx="5708356" cy="1982571"/>
          </a:xfrm>
        </p:spPr>
        <p:txBody>
          <a:bodyPr>
            <a:normAutofit/>
          </a:bodyPr>
          <a:lstStyle/>
          <a:p>
            <a:r>
              <a:rPr lang="en-GB" dirty="0"/>
              <a:t>Welcome to Year 5!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CF77191-9839-40D9-B04E-85DF01BB02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052796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F007B11-F4C3-4A9E-AAA8-D52C8C1AD9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91306" y="457200"/>
            <a:ext cx="3052798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71D0F6C-C993-4E97-A103-9448E35FEE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36079" y="453643"/>
            <a:ext cx="5009388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B28B346-1639-4F05-9EBC-808A9DC665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36079" y="723899"/>
            <a:ext cx="5009388" cy="566666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98AF8832-E797-4ECF-A231-9F731C3E18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50259" y="1370517"/>
            <a:ext cx="2781028" cy="4377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4956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06EB5E-FB91-2800-7B6B-65FA3173A6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Year 5 staff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CDDF4D-747D-5E78-6639-818E0C8FD5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3" y="2180496"/>
            <a:ext cx="4989184" cy="4061684"/>
          </a:xfrm>
        </p:spPr>
        <p:txBody>
          <a:bodyPr/>
          <a:lstStyle/>
          <a:p>
            <a:r>
              <a:rPr lang="en-GB" sz="2800" b="1" dirty="0"/>
              <a:t>Class.11</a:t>
            </a:r>
            <a:br>
              <a:rPr lang="en-GB" sz="2800" b="1" dirty="0"/>
            </a:br>
            <a:r>
              <a:rPr lang="en-GB" sz="2800" dirty="0"/>
              <a:t>Miss Lovegrove </a:t>
            </a:r>
            <a:br>
              <a:rPr lang="en-GB" sz="2800" dirty="0"/>
            </a:br>
            <a:r>
              <a:rPr lang="en-GB" sz="2800" dirty="0"/>
              <a:t>Miss Rand (</a:t>
            </a:r>
            <a:r>
              <a:rPr lang="en-GB" sz="2800" u="sng" dirty="0"/>
              <a:t>Wednesdays)</a:t>
            </a:r>
            <a:br>
              <a:rPr lang="en-GB" sz="2800" u="sng" dirty="0"/>
            </a:br>
            <a:endParaRPr lang="en-GB" sz="2800" u="sng" dirty="0"/>
          </a:p>
          <a:p>
            <a:r>
              <a:rPr lang="en-GB" sz="2800" b="1" dirty="0"/>
              <a:t>Class.12</a:t>
            </a:r>
            <a:br>
              <a:rPr lang="en-GB" sz="2800" b="1" dirty="0"/>
            </a:br>
            <a:r>
              <a:rPr lang="en-GB" sz="2800" dirty="0"/>
              <a:t>Miss Dolman</a:t>
            </a:r>
            <a:br>
              <a:rPr lang="en-GB" dirty="0"/>
            </a:br>
            <a:endParaRPr lang="en-GB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32799C7D-E5B9-2B78-0DDE-5345E9C714B6}"/>
              </a:ext>
            </a:extLst>
          </p:cNvPr>
          <p:cNvSpPr txBox="1">
            <a:spLocks/>
          </p:cNvSpPr>
          <p:nvPr/>
        </p:nvSpPr>
        <p:spPr>
          <a:xfrm>
            <a:off x="6749142" y="2423092"/>
            <a:ext cx="4989184" cy="40616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marL="306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/>
              <a:t>Support Staff</a:t>
            </a:r>
            <a:br>
              <a:rPr lang="en-GB" sz="2400" b="1" dirty="0"/>
            </a:br>
            <a:r>
              <a:rPr lang="en-GB" sz="2400" dirty="0"/>
              <a:t>Mrs Haines / Mrs Walker</a:t>
            </a:r>
            <a:br>
              <a:rPr lang="en-GB" sz="2400" dirty="0"/>
            </a:br>
            <a:r>
              <a:rPr lang="en-GB" sz="2400" dirty="0"/>
              <a:t>Mrs Collins</a:t>
            </a:r>
            <a:br>
              <a:rPr lang="en-GB" sz="2400" dirty="0"/>
            </a:br>
            <a:r>
              <a:rPr lang="en-GB" sz="2400" dirty="0"/>
              <a:t>Mrs O’Dea</a:t>
            </a:r>
            <a:br>
              <a:rPr lang="en-GB" sz="2400" dirty="0"/>
            </a:br>
            <a:r>
              <a:rPr lang="en-GB" sz="2400" dirty="0"/>
              <a:t>Miss Galsworthy</a:t>
            </a:r>
            <a:br>
              <a:rPr lang="en-GB" sz="2400" dirty="0"/>
            </a:br>
            <a:br>
              <a:rPr lang="en-GB" sz="2400" dirty="0"/>
            </a:br>
            <a:endParaRPr lang="en-GB" sz="2400" dirty="0"/>
          </a:p>
          <a:p>
            <a:r>
              <a:rPr lang="en-GB" sz="2400" b="1" dirty="0"/>
              <a:t>PPA Staff</a:t>
            </a:r>
            <a:br>
              <a:rPr lang="en-GB" sz="2400" b="1" dirty="0"/>
            </a:br>
            <a:r>
              <a:rPr lang="en-GB" sz="2400" dirty="0"/>
              <a:t>Mrs </a:t>
            </a:r>
            <a:r>
              <a:rPr lang="en-GB" sz="2400" dirty="0" err="1"/>
              <a:t>Leat</a:t>
            </a:r>
            <a:br>
              <a:rPr lang="en-GB" sz="2400" dirty="0"/>
            </a:br>
            <a:r>
              <a:rPr lang="en-GB" sz="2400" dirty="0"/>
              <a:t>Mrs Harrop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55539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4145B8-AB71-4BFE-A44F-42369B940D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Year 5 topics throughout the year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7F1480-2908-4C20-8CE4-5BEB4C2930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000" dirty="0"/>
              <a:t>Autumn 1 – Stargazers (Space)</a:t>
            </a:r>
          </a:p>
          <a:p>
            <a:pPr marL="0" indent="0">
              <a:buNone/>
            </a:pPr>
            <a:r>
              <a:rPr lang="en-GB" sz="3000" dirty="0"/>
              <a:t>Autumn 2 </a:t>
            </a:r>
            <a:r>
              <a:rPr lang="en-GB" sz="3000"/>
              <a:t>– Frozen Kingdom</a:t>
            </a:r>
            <a:endParaRPr lang="en-GB" sz="3000" dirty="0"/>
          </a:p>
          <a:p>
            <a:pPr marL="0" indent="0">
              <a:buNone/>
            </a:pPr>
            <a:r>
              <a:rPr lang="en-GB" sz="3000" dirty="0"/>
              <a:t>Spring Term – Off With Her Head (Tudors) </a:t>
            </a:r>
          </a:p>
          <a:p>
            <a:pPr marL="0" indent="0">
              <a:buNone/>
            </a:pPr>
            <a:r>
              <a:rPr lang="en-GB" sz="3000" dirty="0"/>
              <a:t>Summer 1 – Time Travellers</a:t>
            </a:r>
          </a:p>
          <a:p>
            <a:pPr marL="0" indent="0">
              <a:buNone/>
            </a:pPr>
            <a:r>
              <a:rPr lang="en-GB" sz="3000" dirty="0"/>
              <a:t>Summer 2 – Hola Mexico</a:t>
            </a:r>
          </a:p>
        </p:txBody>
      </p:sp>
    </p:spTree>
    <p:extLst>
      <p:ext uri="{BB962C8B-B14F-4D97-AF65-F5344CB8AC3E}">
        <p14:creationId xmlns:p14="http://schemas.microsoft.com/office/powerpoint/2010/main" val="32723794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45358E-0C7B-41E1-A2DC-66923F8E43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Knowledge Mat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32C3238-F18B-4F5C-8990-219B6B0441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58906" y="1842876"/>
            <a:ext cx="7274187" cy="5015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5641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5A364F-2EF5-4D79-9C58-73271E1DAB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Knowledge mat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8A5F965C-9AB4-4735-A473-9AE4DF4FE6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12464" y="1911060"/>
            <a:ext cx="6454890" cy="4743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3204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CED2C2-A1FA-43E9-9958-1F6B1D4FE9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01F165-E0A8-47E9-8848-25EBB10CBD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3400" dirty="0"/>
              <a:t>- Year 5 PE day </a:t>
            </a:r>
            <a:r>
              <a:rPr lang="en-GB" sz="3400" b="1" dirty="0"/>
              <a:t>Wednesday</a:t>
            </a:r>
            <a:r>
              <a:rPr lang="en-GB" sz="3400" dirty="0"/>
              <a:t> – arrive in PE kit</a:t>
            </a:r>
          </a:p>
          <a:p>
            <a:pPr marL="0" indent="0">
              <a:buNone/>
            </a:pPr>
            <a:endParaRPr lang="en-GB" sz="3400" dirty="0"/>
          </a:p>
          <a:p>
            <a:pPr marL="0" indent="0">
              <a:buNone/>
            </a:pPr>
            <a:r>
              <a:rPr lang="en-GB" sz="3400" dirty="0"/>
              <a:t> - Swimming day </a:t>
            </a:r>
            <a:r>
              <a:rPr lang="en-GB" sz="3400" b="1" dirty="0"/>
              <a:t>Friday</a:t>
            </a:r>
            <a:br>
              <a:rPr lang="en-GB" sz="3400" dirty="0"/>
            </a:br>
            <a:r>
              <a:rPr lang="en-GB" sz="3400" dirty="0"/>
              <a:t>Arrive in PE kit, bring swimming kit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15932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D968B-E769-BC34-1B3A-9CDC8599F0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swimming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CF550E-3360-9B27-E8DD-084FD22BE2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180496"/>
            <a:ext cx="11306008" cy="3678303"/>
          </a:xfrm>
        </p:spPr>
        <p:txBody>
          <a:bodyPr>
            <a:normAutofit/>
          </a:bodyPr>
          <a:lstStyle/>
          <a:p>
            <a:r>
              <a:rPr lang="en-GB" sz="2400" dirty="0"/>
              <a:t>Friday 19</a:t>
            </a:r>
            <a:r>
              <a:rPr lang="en-GB" sz="2400" baseline="30000" dirty="0"/>
              <a:t>th</a:t>
            </a:r>
            <a:r>
              <a:rPr lang="en-GB" sz="2400" dirty="0"/>
              <a:t> September – </a:t>
            </a:r>
            <a:r>
              <a:rPr lang="en-GB" sz="2400" b="1" dirty="0"/>
              <a:t>Only Class.12</a:t>
            </a:r>
            <a:br>
              <a:rPr lang="en-GB" sz="2400" b="1" dirty="0"/>
            </a:br>
            <a:endParaRPr lang="en-GB" sz="2400" b="1" dirty="0"/>
          </a:p>
          <a:p>
            <a:r>
              <a:rPr lang="en-GB" sz="2400" dirty="0"/>
              <a:t>Friday 26</a:t>
            </a:r>
            <a:r>
              <a:rPr lang="en-GB" sz="2400" baseline="30000" dirty="0"/>
              <a:t>th</a:t>
            </a:r>
            <a:r>
              <a:rPr lang="en-GB" sz="2400" dirty="0"/>
              <a:t> September  - </a:t>
            </a:r>
            <a:r>
              <a:rPr lang="en-GB" sz="2400" b="1" dirty="0"/>
              <a:t>Only Class.11</a:t>
            </a:r>
            <a:br>
              <a:rPr lang="en-GB" sz="2400" b="1" dirty="0"/>
            </a:br>
            <a:endParaRPr lang="en-GB" sz="2400" b="1" dirty="0"/>
          </a:p>
          <a:p>
            <a:r>
              <a:rPr lang="en-GB" sz="2400" dirty="0"/>
              <a:t>Friday 3</a:t>
            </a:r>
            <a:r>
              <a:rPr lang="en-GB" sz="2400" baseline="30000" dirty="0"/>
              <a:t>rd</a:t>
            </a:r>
            <a:r>
              <a:rPr lang="en-GB" sz="2400" dirty="0"/>
              <a:t> October 2026 – Friday 30</a:t>
            </a:r>
            <a:r>
              <a:rPr lang="en-GB" sz="2400" baseline="30000" dirty="0"/>
              <a:t>th</a:t>
            </a:r>
            <a:r>
              <a:rPr lang="en-GB" sz="2400" dirty="0"/>
              <a:t> January 2026 – </a:t>
            </a:r>
            <a:r>
              <a:rPr lang="en-GB" sz="2400" b="1" dirty="0"/>
              <a:t>Both classes swimming</a:t>
            </a:r>
            <a:br>
              <a:rPr lang="en-GB" sz="2400" dirty="0"/>
            </a:br>
            <a:r>
              <a:rPr lang="en-GB" sz="2400" dirty="0"/>
              <a:t>(No swimming Friday 19</a:t>
            </a:r>
            <a:r>
              <a:rPr lang="en-GB" sz="2400" baseline="30000" dirty="0"/>
              <a:t>th</a:t>
            </a:r>
            <a:r>
              <a:rPr lang="en-GB" sz="2400" dirty="0"/>
              <a:t> December as last day of term)</a:t>
            </a:r>
          </a:p>
        </p:txBody>
      </p:sp>
    </p:spTree>
    <p:extLst>
      <p:ext uri="{BB962C8B-B14F-4D97-AF65-F5344CB8AC3E}">
        <p14:creationId xmlns:p14="http://schemas.microsoft.com/office/powerpoint/2010/main" val="35674707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8ED2D-31E1-417F-B5D5-495CD78EE2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4C6F5A-A5C7-4E92-9F30-EE1BFC2ED5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GB" sz="2600" dirty="0"/>
              <a:t>Given out on Friday, due following Wednesday</a:t>
            </a:r>
          </a:p>
          <a:p>
            <a:pPr>
              <a:buFontTx/>
              <a:buChar char="-"/>
            </a:pPr>
            <a:r>
              <a:rPr lang="en-GB" sz="2600" dirty="0"/>
              <a:t>Topic menu – selection of activities to choose from</a:t>
            </a:r>
          </a:p>
          <a:p>
            <a:pPr>
              <a:buFontTx/>
              <a:buChar char="-"/>
            </a:pPr>
            <a:r>
              <a:rPr lang="en-GB" sz="2600" dirty="0"/>
              <a:t>Maths homework</a:t>
            </a:r>
          </a:p>
          <a:p>
            <a:pPr>
              <a:buFontTx/>
              <a:buChar char="-"/>
            </a:pPr>
            <a:r>
              <a:rPr lang="en-GB" sz="2600" dirty="0"/>
              <a:t>Can be submitted on Teams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D6ACCCE-D657-4FA3-AF16-FE4E8E2F34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47667" y="1919843"/>
            <a:ext cx="3240314" cy="4423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0929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22E7E7-B284-2ABC-5B0D-4D7F44168B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School trips in year 5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326D00-712E-9A75-11D6-2554A762FC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180496"/>
            <a:ext cx="5276997" cy="3678303"/>
          </a:xfrm>
        </p:spPr>
        <p:txBody>
          <a:bodyPr>
            <a:normAutofit/>
          </a:bodyPr>
          <a:lstStyle/>
          <a:p>
            <a:r>
              <a:rPr lang="en-GB" dirty="0"/>
              <a:t>Ufton Court</a:t>
            </a:r>
            <a:br>
              <a:rPr lang="en-GB" dirty="0"/>
            </a:br>
            <a:r>
              <a:rPr lang="en-GB" dirty="0"/>
              <a:t> - Links to Tudor topic.</a:t>
            </a:r>
            <a:br>
              <a:rPr lang="en-GB" dirty="0"/>
            </a:br>
            <a:r>
              <a:rPr lang="en-GB" dirty="0"/>
              <a:t> - Trip tends to be between February half term and the Easter holidays.</a:t>
            </a:r>
            <a:br>
              <a:rPr lang="en-GB" dirty="0"/>
            </a:br>
            <a:endParaRPr lang="en-GB" dirty="0"/>
          </a:p>
          <a:p>
            <a:r>
              <a:rPr lang="en-GB" dirty="0"/>
              <a:t>Full day trip (typical school hours)</a:t>
            </a:r>
            <a:br>
              <a:rPr lang="en-GB" dirty="0"/>
            </a:br>
            <a:endParaRPr lang="en-GB" dirty="0"/>
          </a:p>
          <a:p>
            <a:r>
              <a:rPr lang="en-GB" dirty="0"/>
              <a:t>Range of activities including:</a:t>
            </a:r>
            <a:br>
              <a:rPr lang="en-GB" dirty="0"/>
            </a:br>
            <a:r>
              <a:rPr lang="en-GB" dirty="0"/>
              <a:t> - Crime and Punishment role play</a:t>
            </a:r>
            <a:br>
              <a:rPr lang="en-GB" dirty="0"/>
            </a:br>
            <a:r>
              <a:rPr lang="en-GB" dirty="0"/>
              <a:t> - Making bow and arrows</a:t>
            </a:r>
            <a:br>
              <a:rPr lang="en-GB" dirty="0"/>
            </a:br>
            <a:r>
              <a:rPr lang="en-GB" dirty="0"/>
              <a:t> - Learning skills from daily Tudor life</a:t>
            </a:r>
          </a:p>
        </p:txBody>
      </p:sp>
      <p:pic>
        <p:nvPicPr>
          <p:cNvPr id="7" name="Picture 6" descr="A large house with a driveway leading to a green lawn&#10;&#10;AI-generated content may be incorrect.">
            <a:extLst>
              <a:ext uri="{FF2B5EF4-FFF2-40B4-BE49-F238E27FC236}">
                <a16:creationId xmlns:a16="http://schemas.microsoft.com/office/drawing/2014/main" id="{E6A211F5-896F-C34B-D254-9F2441E7C9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" r="2" b="17835"/>
          <a:stretch>
            <a:fillRect/>
          </a:stretch>
        </p:blipFill>
        <p:spPr>
          <a:xfrm>
            <a:off x="6096000" y="592852"/>
            <a:ext cx="5900042" cy="3512561"/>
          </a:xfrm>
          <a:prstGeom prst="rect">
            <a:avLst/>
          </a:prstGeom>
        </p:spPr>
      </p:pic>
      <p:pic>
        <p:nvPicPr>
          <p:cNvPr id="11" name="Picture 10" descr="A person holding a wooden object&#10;&#10;AI-generated content may be incorrect.">
            <a:extLst>
              <a:ext uri="{FF2B5EF4-FFF2-40B4-BE49-F238E27FC236}">
                <a16:creationId xmlns:a16="http://schemas.microsoft.com/office/drawing/2014/main" id="{545A6914-ACEE-EBA2-D5EE-9FE95544A8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3" r="3091" b="1"/>
          <a:stretch>
            <a:fillRect/>
          </a:stretch>
        </p:blipFill>
        <p:spPr>
          <a:xfrm rot="5400000">
            <a:off x="8054685" y="4396853"/>
            <a:ext cx="2202738" cy="1806576"/>
          </a:xfrm>
          <a:prstGeom prst="rect">
            <a:avLst/>
          </a:prstGeom>
        </p:spPr>
      </p:pic>
      <p:pic>
        <p:nvPicPr>
          <p:cNvPr id="9" name="Picture 8" descr="A group of people in the grass&#10;&#10;AI-generated content may be incorrect.">
            <a:extLst>
              <a:ext uri="{FF2B5EF4-FFF2-40B4-BE49-F238E27FC236}">
                <a16:creationId xmlns:a16="http://schemas.microsoft.com/office/drawing/2014/main" id="{2552B11F-022D-5812-E4BE-FFE746764C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65" r="1" b="1869"/>
          <a:stretch>
            <a:fillRect/>
          </a:stretch>
        </p:blipFill>
        <p:spPr>
          <a:xfrm>
            <a:off x="10207458" y="4214717"/>
            <a:ext cx="1788584" cy="2202738"/>
          </a:xfrm>
          <a:prstGeom prst="rect">
            <a:avLst/>
          </a:prstGeom>
        </p:spPr>
      </p:pic>
      <p:pic>
        <p:nvPicPr>
          <p:cNvPr id="13" name="Picture 12" descr="A person and a child sitting on grass&#10;&#10;AI-generated content may be incorrect.">
            <a:extLst>
              <a:ext uri="{FF2B5EF4-FFF2-40B4-BE49-F238E27FC236}">
                <a16:creationId xmlns:a16="http://schemas.microsoft.com/office/drawing/2014/main" id="{75506AB1-706D-030D-7428-816DAB0AEA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66" r="15831"/>
          <a:stretch>
            <a:fillRect/>
          </a:stretch>
        </p:blipFill>
        <p:spPr>
          <a:xfrm>
            <a:off x="6096000" y="4206744"/>
            <a:ext cx="2049864" cy="2186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9676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1B52D0-77F4-4374-8F84-603B7AA5EE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Any questions?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8CD75B-7816-4109-8214-1420212BA7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328" y="2720823"/>
            <a:ext cx="11029615" cy="3678303"/>
          </a:xfrm>
        </p:spPr>
        <p:txBody>
          <a:bodyPr/>
          <a:lstStyle/>
          <a:p>
            <a:pPr marL="0" indent="0">
              <a:buNone/>
            </a:pPr>
            <a:endParaRPr lang="en-GB" sz="3200" dirty="0"/>
          </a:p>
          <a:p>
            <a:endParaRPr lang="en-GB" dirty="0"/>
          </a:p>
        </p:txBody>
      </p:sp>
      <p:pic>
        <p:nvPicPr>
          <p:cNvPr id="1026" name="Picture 2" descr="question mark | 3d human with a red question mark | Damián Navas | Flickr">
            <a:extLst>
              <a:ext uri="{FF2B5EF4-FFF2-40B4-BE49-F238E27FC236}">
                <a16:creationId xmlns:a16="http://schemas.microsoft.com/office/drawing/2014/main" id="{4640A6EE-4FA3-4E6A-BC01-49AA197208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6136" y="2445327"/>
            <a:ext cx="304800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8903530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">
  <a:themeElements>
    <a:clrScheme name="St Nic's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F00AA"/>
      </a:accent1>
      <a:accent2>
        <a:srgbClr val="FFC000"/>
      </a:accent2>
      <a:accent3>
        <a:srgbClr val="1B1B1B"/>
      </a:accent3>
      <a:accent4>
        <a:srgbClr val="DADADA"/>
      </a:accent4>
      <a:accent5>
        <a:srgbClr val="0D6D95"/>
      </a:accent5>
      <a:accent6>
        <a:srgbClr val="B94A48"/>
      </a:accent6>
      <a:hlink>
        <a:srgbClr val="41028A"/>
      </a:hlink>
      <a:folHlink>
        <a:srgbClr val="DADADA"/>
      </a:folHlink>
    </a:clrScheme>
    <a:fontScheme name="St Nic's">
      <a:majorFont>
        <a:latin typeface="Oxygen"/>
        <a:ea typeface=""/>
        <a:cs typeface=""/>
      </a:majorFont>
      <a:minorFont>
        <a:latin typeface="Oxygen"/>
        <a:ea typeface=""/>
        <a:cs typeface="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b030854-c476-4428-b9c2-c08e462d3bdc" xsi:nil="true"/>
    <lcf76f155ced4ddcb4097134ff3c332f xmlns="31ac8132-9e7d-4e4b-a328-ff1c1ec061a2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E5B77E56CC0664AA62E9C09B3A45AEA" ma:contentTypeVersion="14" ma:contentTypeDescription="Create a new document." ma:contentTypeScope="" ma:versionID="b76900fa967bc8c04a3a86eb02ff15b8">
  <xsd:schema xmlns:xsd="http://www.w3.org/2001/XMLSchema" xmlns:xs="http://www.w3.org/2001/XMLSchema" xmlns:p="http://schemas.microsoft.com/office/2006/metadata/properties" xmlns:ns2="31ac8132-9e7d-4e4b-a328-ff1c1ec061a2" xmlns:ns3="cb030854-c476-4428-b9c2-c08e462d3bdc" targetNamespace="http://schemas.microsoft.com/office/2006/metadata/properties" ma:root="true" ma:fieldsID="7afe15783bcd3fc81fabf9291d69417b" ns2:_="" ns3:_="">
    <xsd:import namespace="31ac8132-9e7d-4e4b-a328-ff1c1ec061a2"/>
    <xsd:import namespace="cb030854-c476-4428-b9c2-c08e462d3bd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1ac8132-9e7d-4e4b-a328-ff1c1ec061a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256bbb00-e5d3-4c91-a884-2fb9804179b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b030854-c476-4428-b9c2-c08e462d3bdc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e6c89e50-2099-4ef5-8f53-b948bd0e350c}" ma:internalName="TaxCatchAll" ma:showField="CatchAllData" ma:web="cb030854-c476-4428-b9c2-c08e462d3bd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372F1DE-FCAE-4A78-B135-CF5CB4D7A1CD}">
  <ds:schemaRefs>
    <ds:schemaRef ds:uri="http://schemas.microsoft.com/office/2006/metadata/properties"/>
    <ds:schemaRef ds:uri="http://schemas.microsoft.com/office/infopath/2007/PartnerControls"/>
    <ds:schemaRef ds:uri="cb030854-c476-4428-b9c2-c08e462d3bdc"/>
    <ds:schemaRef ds:uri="31ac8132-9e7d-4e4b-a328-ff1c1ec061a2"/>
  </ds:schemaRefs>
</ds:datastoreItem>
</file>

<file path=customXml/itemProps2.xml><?xml version="1.0" encoding="utf-8"?>
<ds:datastoreItem xmlns:ds="http://schemas.openxmlformats.org/officeDocument/2006/customXml" ds:itemID="{26FE5525-0379-4393-BBE8-2FD74F54519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AEAF918-C746-44E0-A6D3-170251C5200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1ac8132-9e7d-4e4b-a328-ff1c1ec061a2"/>
    <ds:schemaRef ds:uri="cb030854-c476-4428-b9c2-c08e462d3bd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3982</TotalTime>
  <Words>456</Words>
  <Application>Microsoft Office PowerPoint</Application>
  <PresentationFormat>Widescreen</PresentationFormat>
  <Paragraphs>45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Oxygen</vt:lpstr>
      <vt:lpstr>Wingdings 2</vt:lpstr>
      <vt:lpstr>Dividend</vt:lpstr>
      <vt:lpstr>Welcome to Year 5! </vt:lpstr>
      <vt:lpstr>Year 5 staff</vt:lpstr>
      <vt:lpstr>Year 5 topics throughout the year</vt:lpstr>
      <vt:lpstr>Knowledge Mat</vt:lpstr>
      <vt:lpstr>Knowledge mat</vt:lpstr>
      <vt:lpstr>PE </vt:lpstr>
      <vt:lpstr>swimming</vt:lpstr>
      <vt:lpstr>Homework</vt:lpstr>
      <vt:lpstr>School trips in year 5</vt:lpstr>
      <vt:lpstr>Any questions?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Vision, Mission, and Values</dc:title>
  <dc:creator>Katrina Hancock</dc:creator>
  <cp:lastModifiedBy>Miss Dolman</cp:lastModifiedBy>
  <cp:revision>27</cp:revision>
  <cp:lastPrinted>2022-02-01T13:42:30Z</cp:lastPrinted>
  <dcterms:created xsi:type="dcterms:W3CDTF">2022-01-13T13:55:09Z</dcterms:created>
  <dcterms:modified xsi:type="dcterms:W3CDTF">2025-09-07T11:10:08Z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0x010100FE5B77E56CC0664AA62E9C09B3A45AEA</vt:lpwstr>
  </property>
  <property fmtid="{D5CDD505-2E9C-101B-9397-08002B2CF9AE}" pid="3" name="Order">
    <vt:r8>3396600</vt:r8>
  </property>
</Properties>
</file>