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8"/>
  </p:notesMasterIdLst>
  <p:sldIdLst>
    <p:sldId id="258" r:id="rId5"/>
    <p:sldId id="452" r:id="rId6"/>
    <p:sldId id="458" r:id="rId7"/>
    <p:sldId id="446" r:id="rId8"/>
    <p:sldId id="447" r:id="rId9"/>
    <p:sldId id="448" r:id="rId10"/>
    <p:sldId id="449" r:id="rId11"/>
    <p:sldId id="457" r:id="rId12"/>
    <p:sldId id="450" r:id="rId13"/>
    <p:sldId id="455" r:id="rId14"/>
    <p:sldId id="454" r:id="rId15"/>
    <p:sldId id="456" r:id="rId16"/>
    <p:sldId id="451" r:id="rId17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AABFF3-E24D-4858-80E2-8ECEBBF1E30F}" v="4" dt="2026-09-16T20:20:32.8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78151" autoAdjust="0"/>
  </p:normalViewPr>
  <p:slideViewPr>
    <p:cSldViewPr snapToGrid="0">
      <p:cViewPr varScale="1">
        <p:scale>
          <a:sx n="79" d="100"/>
          <a:sy n="79" d="100"/>
        </p:scale>
        <p:origin x="77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Lovegrove" userId="e12c1621-63bf-4b02-896a-03fbd50141a1" providerId="ADAL" clId="{8FDBA217-EA39-4313-921F-A12245E7C3ED}"/>
    <pc:docChg chg="undo custSel addSld delSld modSld">
      <pc:chgData name="Miss Lovegrove" userId="e12c1621-63bf-4b02-896a-03fbd50141a1" providerId="ADAL" clId="{8FDBA217-EA39-4313-921F-A12245E7C3ED}" dt="2026-09-17T11:20:03.734" v="1811" actId="20577"/>
      <pc:docMkLst>
        <pc:docMk/>
      </pc:docMkLst>
      <pc:sldChg chg="modSp mod">
        <pc:chgData name="Miss Lovegrove" userId="e12c1621-63bf-4b02-896a-03fbd50141a1" providerId="ADAL" clId="{8FDBA217-EA39-4313-921F-A12245E7C3ED}" dt="2026-09-16T20:10:18.809" v="162" actId="20577"/>
        <pc:sldMkLst>
          <pc:docMk/>
          <pc:sldMk cId="3272379496" sldId="446"/>
        </pc:sldMkLst>
        <pc:spChg chg="mod">
          <ac:chgData name="Miss Lovegrove" userId="e12c1621-63bf-4b02-896a-03fbd50141a1" providerId="ADAL" clId="{8FDBA217-EA39-4313-921F-A12245E7C3ED}" dt="2026-09-16T20:10:18.809" v="162" actId="20577"/>
          <ac:spMkLst>
            <pc:docMk/>
            <pc:sldMk cId="3272379496" sldId="446"/>
            <ac:spMk id="3" creationId="{FD7F1480-2908-4C20-8CE4-5BEB4C293082}"/>
          </ac:spMkLst>
        </pc:spChg>
      </pc:sldChg>
      <pc:sldChg chg="addSp delSp modSp mod">
        <pc:chgData name="Miss Lovegrove" userId="e12c1621-63bf-4b02-896a-03fbd50141a1" providerId="ADAL" clId="{8FDBA217-EA39-4313-921F-A12245E7C3ED}" dt="2026-09-16T20:12:54.133" v="370" actId="1076"/>
        <pc:sldMkLst>
          <pc:docMk/>
          <pc:sldMk cId="780564113" sldId="447"/>
        </pc:sldMkLst>
        <pc:spChg chg="add mod">
          <ac:chgData name="Miss Lovegrove" userId="e12c1621-63bf-4b02-896a-03fbd50141a1" providerId="ADAL" clId="{8FDBA217-EA39-4313-921F-A12245E7C3ED}" dt="2026-09-16T20:10:30.188" v="163" actId="21"/>
          <ac:spMkLst>
            <pc:docMk/>
            <pc:sldMk cId="780564113" sldId="447"/>
            <ac:spMk id="5" creationId="{B61FA63C-13EE-6A57-A806-4FE6A1682C91}"/>
          </ac:spMkLst>
        </pc:spChg>
        <pc:picChg chg="del">
          <ac:chgData name="Miss Lovegrove" userId="e12c1621-63bf-4b02-896a-03fbd50141a1" providerId="ADAL" clId="{8FDBA217-EA39-4313-921F-A12245E7C3ED}" dt="2026-09-16T20:10:30.188" v="163" actId="21"/>
          <ac:picMkLst>
            <pc:docMk/>
            <pc:sldMk cId="780564113" sldId="447"/>
            <ac:picMk id="4" creationId="{C32C3238-F18B-4F5C-8990-219B6B0441C5}"/>
          </ac:picMkLst>
        </pc:picChg>
        <pc:picChg chg="add mod">
          <ac:chgData name="Miss Lovegrove" userId="e12c1621-63bf-4b02-896a-03fbd50141a1" providerId="ADAL" clId="{8FDBA217-EA39-4313-921F-A12245E7C3ED}" dt="2026-09-16T20:12:54.133" v="370" actId="1076"/>
          <ac:picMkLst>
            <pc:docMk/>
            <pc:sldMk cId="780564113" sldId="447"/>
            <ac:picMk id="7" creationId="{5596159B-A5FF-1ECE-A347-3106229D4C77}"/>
          </ac:picMkLst>
        </pc:picChg>
      </pc:sldChg>
      <pc:sldChg chg="addSp delSp modSp mod">
        <pc:chgData name="Miss Lovegrove" userId="e12c1621-63bf-4b02-896a-03fbd50141a1" providerId="ADAL" clId="{8FDBA217-EA39-4313-921F-A12245E7C3ED}" dt="2026-09-16T20:13:23.152" v="376" actId="1076"/>
        <pc:sldMkLst>
          <pc:docMk/>
          <pc:sldMk cId="2466320470" sldId="448"/>
        </pc:sldMkLst>
        <pc:spChg chg="add mod">
          <ac:chgData name="Miss Lovegrove" userId="e12c1621-63bf-4b02-896a-03fbd50141a1" providerId="ADAL" clId="{8FDBA217-EA39-4313-921F-A12245E7C3ED}" dt="2026-09-16T20:10:34.800" v="164" actId="21"/>
          <ac:spMkLst>
            <pc:docMk/>
            <pc:sldMk cId="2466320470" sldId="448"/>
            <ac:spMk id="4" creationId="{99606848-BFB2-D369-8721-F80F251DA461}"/>
          </ac:spMkLst>
        </pc:spChg>
        <pc:picChg chg="add mod">
          <ac:chgData name="Miss Lovegrove" userId="e12c1621-63bf-4b02-896a-03fbd50141a1" providerId="ADAL" clId="{8FDBA217-EA39-4313-921F-A12245E7C3ED}" dt="2026-09-16T20:13:23.152" v="376" actId="1076"/>
          <ac:picMkLst>
            <pc:docMk/>
            <pc:sldMk cId="2466320470" sldId="448"/>
            <ac:picMk id="6" creationId="{11EFCB47-26BF-D138-C70A-5F54F14BAC1B}"/>
          </ac:picMkLst>
        </pc:picChg>
        <pc:picChg chg="del">
          <ac:chgData name="Miss Lovegrove" userId="e12c1621-63bf-4b02-896a-03fbd50141a1" providerId="ADAL" clId="{8FDBA217-EA39-4313-921F-A12245E7C3ED}" dt="2026-09-16T20:10:34.800" v="164" actId="21"/>
          <ac:picMkLst>
            <pc:docMk/>
            <pc:sldMk cId="2466320470" sldId="448"/>
            <ac:picMk id="7" creationId="{8A5F965C-9AB4-4735-A473-9AE4DF4FE6F5}"/>
          </ac:picMkLst>
        </pc:picChg>
      </pc:sldChg>
      <pc:sldChg chg="modSp mod">
        <pc:chgData name="Miss Lovegrove" userId="e12c1621-63bf-4b02-896a-03fbd50141a1" providerId="ADAL" clId="{8FDBA217-EA39-4313-921F-A12245E7C3ED}" dt="2026-09-16T20:11:22.145" v="340" actId="20577"/>
        <pc:sldMkLst>
          <pc:docMk/>
          <pc:sldMk cId="2231593294" sldId="449"/>
        </pc:sldMkLst>
        <pc:spChg chg="mod">
          <ac:chgData name="Miss Lovegrove" userId="e12c1621-63bf-4b02-896a-03fbd50141a1" providerId="ADAL" clId="{8FDBA217-EA39-4313-921F-A12245E7C3ED}" dt="2026-09-16T20:11:22.145" v="340" actId="20577"/>
          <ac:spMkLst>
            <pc:docMk/>
            <pc:sldMk cId="2231593294" sldId="449"/>
            <ac:spMk id="3" creationId="{D201F165-E0A8-47E9-8848-25EBB10CBDEE}"/>
          </ac:spMkLst>
        </pc:spChg>
      </pc:sldChg>
      <pc:sldChg chg="addSp delSp modSp mod setBg setClrOvrMap">
        <pc:chgData name="Miss Lovegrove" userId="e12c1621-63bf-4b02-896a-03fbd50141a1" providerId="ADAL" clId="{8FDBA217-EA39-4313-921F-A12245E7C3ED}" dt="2026-09-17T11:10:35.137" v="1119" actId="20577"/>
        <pc:sldMkLst>
          <pc:docMk/>
          <pc:sldMk cId="3707092987" sldId="450"/>
        </pc:sldMkLst>
        <pc:spChg chg="mod">
          <ac:chgData name="Miss Lovegrove" userId="e12c1621-63bf-4b02-896a-03fbd50141a1" providerId="ADAL" clId="{8FDBA217-EA39-4313-921F-A12245E7C3ED}" dt="2026-09-16T20:15:31.412" v="455" actId="26606"/>
          <ac:spMkLst>
            <pc:docMk/>
            <pc:sldMk cId="3707092987" sldId="450"/>
            <ac:spMk id="2" creationId="{0488ED2D-31E1-417F-B5D5-495CD78EE239}"/>
          </ac:spMkLst>
        </pc:spChg>
        <pc:spChg chg="add del mod">
          <ac:chgData name="Miss Lovegrove" userId="e12c1621-63bf-4b02-896a-03fbd50141a1" providerId="ADAL" clId="{8FDBA217-EA39-4313-921F-A12245E7C3ED}" dt="2026-09-16T20:15:31.412" v="455" actId="26606"/>
          <ac:spMkLst>
            <pc:docMk/>
            <pc:sldMk cId="3707092987" sldId="450"/>
            <ac:spMk id="3" creationId="{584C6F5A-A5C7-4E92-9F30-EE1BFC2ED57D}"/>
          </ac:spMkLst>
        </pc:spChg>
        <pc:spChg chg="add mod">
          <ac:chgData name="Miss Lovegrove" userId="e12c1621-63bf-4b02-896a-03fbd50141a1" providerId="ADAL" clId="{8FDBA217-EA39-4313-921F-A12245E7C3ED}" dt="2026-09-17T11:10:35.137" v="1119" actId="20577"/>
          <ac:spMkLst>
            <pc:docMk/>
            <pc:sldMk cId="3707092987" sldId="450"/>
            <ac:spMk id="7" creationId="{99680694-2D80-F43F-1985-E050E1F3A17C}"/>
          </ac:spMkLst>
        </pc:spChg>
        <pc:spChg chg="add del">
          <ac:chgData name="Miss Lovegrove" userId="e12c1621-63bf-4b02-896a-03fbd50141a1" providerId="ADAL" clId="{8FDBA217-EA39-4313-921F-A12245E7C3ED}" dt="2026-09-16T20:15:15.328" v="450" actId="26606"/>
          <ac:spMkLst>
            <pc:docMk/>
            <pc:sldMk cId="3707092987" sldId="450"/>
            <ac:spMk id="11" creationId="{2928117C-9446-4E7F-AE62-95E0F6DB5B27}"/>
          </ac:spMkLst>
        </pc:spChg>
        <pc:spChg chg="add del">
          <ac:chgData name="Miss Lovegrove" userId="e12c1621-63bf-4b02-896a-03fbd50141a1" providerId="ADAL" clId="{8FDBA217-EA39-4313-921F-A12245E7C3ED}" dt="2026-09-16T20:15:15.328" v="450" actId="26606"/>
          <ac:spMkLst>
            <pc:docMk/>
            <pc:sldMk cId="3707092987" sldId="450"/>
            <ac:spMk id="13" creationId="{84D30AFB-4D71-48B0-AA00-28EE92363A5F}"/>
          </ac:spMkLst>
        </pc:spChg>
        <pc:spChg chg="add del">
          <ac:chgData name="Miss Lovegrove" userId="e12c1621-63bf-4b02-896a-03fbd50141a1" providerId="ADAL" clId="{8FDBA217-EA39-4313-921F-A12245E7C3ED}" dt="2026-09-16T20:15:15.328" v="450" actId="26606"/>
          <ac:spMkLst>
            <pc:docMk/>
            <pc:sldMk cId="3707092987" sldId="450"/>
            <ac:spMk id="15" creationId="{96A0B76F-8010-4C62-B4B6-C5FC438C059E}"/>
          </ac:spMkLst>
        </pc:spChg>
        <pc:spChg chg="add del">
          <ac:chgData name="Miss Lovegrove" userId="e12c1621-63bf-4b02-896a-03fbd50141a1" providerId="ADAL" clId="{8FDBA217-EA39-4313-921F-A12245E7C3ED}" dt="2026-09-16T20:15:15.328" v="450" actId="26606"/>
          <ac:spMkLst>
            <pc:docMk/>
            <pc:sldMk cId="3707092987" sldId="450"/>
            <ac:spMk id="17" creationId="{9FC936C0-4624-438D-BDD0-6B296BD6409D}"/>
          </ac:spMkLst>
        </pc:spChg>
        <pc:spChg chg="add del">
          <ac:chgData name="Miss Lovegrove" userId="e12c1621-63bf-4b02-896a-03fbd50141a1" providerId="ADAL" clId="{8FDBA217-EA39-4313-921F-A12245E7C3ED}" dt="2026-09-16T20:15:15.328" v="450" actId="26606"/>
          <ac:spMkLst>
            <pc:docMk/>
            <pc:sldMk cId="3707092987" sldId="450"/>
            <ac:spMk id="19" creationId="{E08D4B6A-8113-4DFB-B82E-B60CAC8E0A50}"/>
          </ac:spMkLst>
        </pc:spChg>
        <pc:spChg chg="add del">
          <ac:chgData name="Miss Lovegrove" userId="e12c1621-63bf-4b02-896a-03fbd50141a1" providerId="ADAL" clId="{8FDBA217-EA39-4313-921F-A12245E7C3ED}" dt="2026-09-16T20:15:15.328" v="450" actId="26606"/>
          <ac:spMkLst>
            <pc:docMk/>
            <pc:sldMk cId="3707092987" sldId="450"/>
            <ac:spMk id="21" creationId="{9822E561-F97C-4CBB-A9A6-A6BF6317BC84}"/>
          </ac:spMkLst>
        </pc:spChg>
        <pc:spChg chg="add del">
          <ac:chgData name="Miss Lovegrove" userId="e12c1621-63bf-4b02-896a-03fbd50141a1" providerId="ADAL" clId="{8FDBA217-EA39-4313-921F-A12245E7C3ED}" dt="2026-09-16T20:15:15.328" v="450" actId="26606"/>
          <ac:spMkLst>
            <pc:docMk/>
            <pc:sldMk cId="3707092987" sldId="450"/>
            <ac:spMk id="23" creationId="{B01B0E58-A5C8-4CDA-A2E0-35DF94E59857}"/>
          </ac:spMkLst>
        </pc:spChg>
        <pc:spChg chg="add del">
          <ac:chgData name="Miss Lovegrove" userId="e12c1621-63bf-4b02-896a-03fbd50141a1" providerId="ADAL" clId="{8FDBA217-EA39-4313-921F-A12245E7C3ED}" dt="2026-09-16T20:15:24.869" v="452" actId="26606"/>
          <ac:spMkLst>
            <pc:docMk/>
            <pc:sldMk cId="3707092987" sldId="450"/>
            <ac:spMk id="25" creationId="{879A26B8-6C4E-452B-ADD3-ED324A7AB7E8}"/>
          </ac:spMkLst>
        </pc:spChg>
        <pc:spChg chg="add del">
          <ac:chgData name="Miss Lovegrove" userId="e12c1621-63bf-4b02-896a-03fbd50141a1" providerId="ADAL" clId="{8FDBA217-EA39-4313-921F-A12245E7C3ED}" dt="2026-09-16T20:15:24.869" v="452" actId="26606"/>
          <ac:spMkLst>
            <pc:docMk/>
            <pc:sldMk cId="3707092987" sldId="450"/>
            <ac:spMk id="26" creationId="{9B4167E1-E2B0-4192-8DA2-6967DDFF87A5}"/>
          </ac:spMkLst>
        </pc:spChg>
        <pc:spChg chg="add del">
          <ac:chgData name="Miss Lovegrove" userId="e12c1621-63bf-4b02-896a-03fbd50141a1" providerId="ADAL" clId="{8FDBA217-EA39-4313-921F-A12245E7C3ED}" dt="2026-09-16T20:15:24.869" v="452" actId="26606"/>
          <ac:spMkLst>
            <pc:docMk/>
            <pc:sldMk cId="3707092987" sldId="450"/>
            <ac:spMk id="27" creationId="{D03E4FEE-2E6A-44AB-B6BA-C1AD0CD6D93B}"/>
          </ac:spMkLst>
        </pc:spChg>
        <pc:spChg chg="add del">
          <ac:chgData name="Miss Lovegrove" userId="e12c1621-63bf-4b02-896a-03fbd50141a1" providerId="ADAL" clId="{8FDBA217-EA39-4313-921F-A12245E7C3ED}" dt="2026-09-16T20:15:24.869" v="452" actId="26606"/>
          <ac:spMkLst>
            <pc:docMk/>
            <pc:sldMk cId="3707092987" sldId="450"/>
            <ac:spMk id="28" creationId="{0817EB59-13B3-43DA-9B91-A7CC174A6069}"/>
          </ac:spMkLst>
        </pc:spChg>
        <pc:spChg chg="add del">
          <ac:chgData name="Miss Lovegrove" userId="e12c1621-63bf-4b02-896a-03fbd50141a1" providerId="ADAL" clId="{8FDBA217-EA39-4313-921F-A12245E7C3ED}" dt="2026-09-16T20:15:24.869" v="452" actId="26606"/>
          <ac:spMkLst>
            <pc:docMk/>
            <pc:sldMk cId="3707092987" sldId="450"/>
            <ac:spMk id="29" creationId="{584C6F5A-A5C7-4E92-9F30-EE1BFC2ED57D}"/>
          </ac:spMkLst>
        </pc:spChg>
        <pc:spChg chg="add del">
          <ac:chgData name="Miss Lovegrove" userId="e12c1621-63bf-4b02-896a-03fbd50141a1" providerId="ADAL" clId="{8FDBA217-EA39-4313-921F-A12245E7C3ED}" dt="2026-09-16T20:15:31.396" v="454" actId="26606"/>
          <ac:spMkLst>
            <pc:docMk/>
            <pc:sldMk cId="3707092987" sldId="450"/>
            <ac:spMk id="31" creationId="{3CED7894-4F62-4A6C-8DB5-DB5BE08E9C03}"/>
          </ac:spMkLst>
        </pc:spChg>
        <pc:spChg chg="add del">
          <ac:chgData name="Miss Lovegrove" userId="e12c1621-63bf-4b02-896a-03fbd50141a1" providerId="ADAL" clId="{8FDBA217-EA39-4313-921F-A12245E7C3ED}" dt="2026-09-16T20:15:31.396" v="454" actId="26606"/>
          <ac:spMkLst>
            <pc:docMk/>
            <pc:sldMk cId="3707092987" sldId="450"/>
            <ac:spMk id="32" creationId="{E536F3B4-50F6-4C52-8F76-4EB1214719DC}"/>
          </ac:spMkLst>
        </pc:spChg>
        <pc:spChg chg="add del">
          <ac:chgData name="Miss Lovegrove" userId="e12c1621-63bf-4b02-896a-03fbd50141a1" providerId="ADAL" clId="{8FDBA217-EA39-4313-921F-A12245E7C3ED}" dt="2026-09-16T20:15:31.396" v="454" actId="26606"/>
          <ac:spMkLst>
            <pc:docMk/>
            <pc:sldMk cId="3707092987" sldId="450"/>
            <ac:spMk id="33" creationId="{584C6F5A-A5C7-4E92-9F30-EE1BFC2ED57D}"/>
          </ac:spMkLst>
        </pc:spChg>
        <pc:spChg chg="add del">
          <ac:chgData name="Miss Lovegrove" userId="e12c1621-63bf-4b02-896a-03fbd50141a1" providerId="ADAL" clId="{8FDBA217-EA39-4313-921F-A12245E7C3ED}" dt="2026-09-16T20:15:45.033" v="456" actId="21"/>
          <ac:spMkLst>
            <pc:docMk/>
            <pc:sldMk cId="3707092987" sldId="450"/>
            <ac:spMk id="35" creationId="{584C6F5A-A5C7-4E92-9F30-EE1BFC2ED57D}"/>
          </ac:spMkLst>
        </pc:spChg>
        <pc:picChg chg="del">
          <ac:chgData name="Miss Lovegrove" userId="e12c1621-63bf-4b02-896a-03fbd50141a1" providerId="ADAL" clId="{8FDBA217-EA39-4313-921F-A12245E7C3ED}" dt="2026-09-16T20:11:59.243" v="364" actId="21"/>
          <ac:picMkLst>
            <pc:docMk/>
            <pc:sldMk cId="3707092987" sldId="450"/>
            <ac:picMk id="4" creationId="{DD6ACCCE-D657-4FA3-AF16-FE4E8E2F345B}"/>
          </ac:picMkLst>
        </pc:picChg>
        <pc:picChg chg="add mod">
          <ac:chgData name="Miss Lovegrove" userId="e12c1621-63bf-4b02-896a-03fbd50141a1" providerId="ADAL" clId="{8FDBA217-EA39-4313-921F-A12245E7C3ED}" dt="2026-09-16T20:15:31.412" v="455" actId="26606"/>
          <ac:picMkLst>
            <pc:docMk/>
            <pc:sldMk cId="3707092987" sldId="450"/>
            <ac:picMk id="6" creationId="{49F9BA3A-CD62-754D-4C86-FBA034AD5BA8}"/>
          </ac:picMkLst>
        </pc:picChg>
      </pc:sldChg>
      <pc:sldChg chg="modSp mod">
        <pc:chgData name="Miss Lovegrove" userId="e12c1621-63bf-4b02-896a-03fbd50141a1" providerId="ADAL" clId="{8FDBA217-EA39-4313-921F-A12245E7C3ED}" dt="2026-09-17T11:06:53.102" v="1025" actId="20577"/>
        <pc:sldMkLst>
          <pc:docMk/>
          <pc:sldMk cId="2005553979" sldId="452"/>
        </pc:sldMkLst>
        <pc:spChg chg="mod">
          <ac:chgData name="Miss Lovegrove" userId="e12c1621-63bf-4b02-896a-03fbd50141a1" providerId="ADAL" clId="{8FDBA217-EA39-4313-921F-A12245E7C3ED}" dt="2026-09-16T20:08:23.311" v="140" actId="20577"/>
          <ac:spMkLst>
            <pc:docMk/>
            <pc:sldMk cId="2005553979" sldId="452"/>
            <ac:spMk id="3" creationId="{E2CDDF4D-747D-5E78-6639-818E0C8FD53A}"/>
          </ac:spMkLst>
        </pc:spChg>
        <pc:spChg chg="mod">
          <ac:chgData name="Miss Lovegrove" userId="e12c1621-63bf-4b02-896a-03fbd50141a1" providerId="ADAL" clId="{8FDBA217-EA39-4313-921F-A12245E7C3ED}" dt="2026-09-17T11:06:53.102" v="1025" actId="20577"/>
          <ac:spMkLst>
            <pc:docMk/>
            <pc:sldMk cId="2005553979" sldId="452"/>
            <ac:spMk id="6" creationId="{32799C7D-E5B9-2B78-0DDE-5345E9C714B6}"/>
          </ac:spMkLst>
        </pc:spChg>
      </pc:sldChg>
      <pc:sldChg chg="del">
        <pc:chgData name="Miss Lovegrove" userId="e12c1621-63bf-4b02-896a-03fbd50141a1" providerId="ADAL" clId="{8FDBA217-EA39-4313-921F-A12245E7C3ED}" dt="2026-09-16T20:11:30.640" v="341" actId="2696"/>
        <pc:sldMkLst>
          <pc:docMk/>
          <pc:sldMk cId="3567470711" sldId="453"/>
        </pc:sldMkLst>
      </pc:sldChg>
      <pc:sldChg chg="modSp mod">
        <pc:chgData name="Miss Lovegrove" userId="e12c1621-63bf-4b02-896a-03fbd50141a1" providerId="ADAL" clId="{8FDBA217-EA39-4313-921F-A12245E7C3ED}" dt="2026-09-16T20:24:04.026" v="975" actId="14100"/>
        <pc:sldMkLst>
          <pc:docMk/>
          <pc:sldMk cId="3208967624" sldId="454"/>
        </pc:sldMkLst>
        <pc:spChg chg="mod">
          <ac:chgData name="Miss Lovegrove" userId="e12c1621-63bf-4b02-896a-03fbd50141a1" providerId="ADAL" clId="{8FDBA217-EA39-4313-921F-A12245E7C3ED}" dt="2026-09-16T20:24:04.026" v="975" actId="14100"/>
          <ac:spMkLst>
            <pc:docMk/>
            <pc:sldMk cId="3208967624" sldId="454"/>
            <ac:spMk id="3" creationId="{DA326D00-712E-9A75-11D6-2554A762FC7D}"/>
          </ac:spMkLst>
        </pc:spChg>
      </pc:sldChg>
      <pc:sldChg chg="modSp new mod">
        <pc:chgData name="Miss Lovegrove" userId="e12c1621-63bf-4b02-896a-03fbd50141a1" providerId="ADAL" clId="{8FDBA217-EA39-4313-921F-A12245E7C3ED}" dt="2026-09-16T20:24:15.575" v="976" actId="255"/>
        <pc:sldMkLst>
          <pc:docMk/>
          <pc:sldMk cId="1359484716" sldId="455"/>
        </pc:sldMkLst>
        <pc:spChg chg="mod">
          <ac:chgData name="Miss Lovegrove" userId="e12c1621-63bf-4b02-896a-03fbd50141a1" providerId="ADAL" clId="{8FDBA217-EA39-4313-921F-A12245E7C3ED}" dt="2026-09-16T20:20:36.933" v="710" actId="20577"/>
          <ac:spMkLst>
            <pc:docMk/>
            <pc:sldMk cId="1359484716" sldId="455"/>
            <ac:spMk id="2" creationId="{022261A1-149E-E0BD-9A2E-C12B2458C3B3}"/>
          </ac:spMkLst>
        </pc:spChg>
        <pc:spChg chg="mod">
          <ac:chgData name="Miss Lovegrove" userId="e12c1621-63bf-4b02-896a-03fbd50141a1" providerId="ADAL" clId="{8FDBA217-EA39-4313-921F-A12245E7C3ED}" dt="2026-09-16T20:24:15.575" v="976" actId="255"/>
          <ac:spMkLst>
            <pc:docMk/>
            <pc:sldMk cId="1359484716" sldId="455"/>
            <ac:spMk id="3" creationId="{2FC0A140-569C-29A0-9EC9-A0A06DEFFE21}"/>
          </ac:spMkLst>
        </pc:spChg>
      </pc:sldChg>
      <pc:sldChg chg="addSp modSp new mod setBg">
        <pc:chgData name="Miss Lovegrove" userId="e12c1621-63bf-4b02-896a-03fbd50141a1" providerId="ADAL" clId="{8FDBA217-EA39-4313-921F-A12245E7C3ED}" dt="2026-09-16T20:23:47.201" v="973" actId="255"/>
        <pc:sldMkLst>
          <pc:docMk/>
          <pc:sldMk cId="2646101285" sldId="456"/>
        </pc:sldMkLst>
        <pc:spChg chg="mod">
          <ac:chgData name="Miss Lovegrove" userId="e12c1621-63bf-4b02-896a-03fbd50141a1" providerId="ADAL" clId="{8FDBA217-EA39-4313-921F-A12245E7C3ED}" dt="2026-09-16T20:23:40.170" v="972" actId="26606"/>
          <ac:spMkLst>
            <pc:docMk/>
            <pc:sldMk cId="2646101285" sldId="456"/>
            <ac:spMk id="2" creationId="{ED22E3F4-2402-6B8A-1C5A-E32349CABDCC}"/>
          </ac:spMkLst>
        </pc:spChg>
        <pc:spChg chg="mod ord">
          <ac:chgData name="Miss Lovegrove" userId="e12c1621-63bf-4b02-896a-03fbd50141a1" providerId="ADAL" clId="{8FDBA217-EA39-4313-921F-A12245E7C3ED}" dt="2026-09-16T20:23:47.201" v="973" actId="255"/>
          <ac:spMkLst>
            <pc:docMk/>
            <pc:sldMk cId="2646101285" sldId="456"/>
            <ac:spMk id="3" creationId="{0D9ACCD3-00D5-4C36-8975-6CCBA1FEE862}"/>
          </ac:spMkLst>
        </pc:spChg>
        <pc:spChg chg="add">
          <ac:chgData name="Miss Lovegrove" userId="e12c1621-63bf-4b02-896a-03fbd50141a1" providerId="ADAL" clId="{8FDBA217-EA39-4313-921F-A12245E7C3ED}" dt="2026-09-16T20:23:40.170" v="972" actId="26606"/>
          <ac:spMkLst>
            <pc:docMk/>
            <pc:sldMk cId="2646101285" sldId="456"/>
            <ac:spMk id="9" creationId="{FF48D04A-B18A-4669-86FA-1F7C104C46B5}"/>
          </ac:spMkLst>
        </pc:spChg>
        <pc:picChg chg="add mod">
          <ac:chgData name="Miss Lovegrove" userId="e12c1621-63bf-4b02-896a-03fbd50141a1" providerId="ADAL" clId="{8FDBA217-EA39-4313-921F-A12245E7C3ED}" dt="2026-09-16T20:23:40.170" v="972" actId="26606"/>
          <ac:picMkLst>
            <pc:docMk/>
            <pc:sldMk cId="2646101285" sldId="456"/>
            <ac:picMk id="4" creationId="{E49D4529-B7D0-BF5B-31E3-7C4DC55327A8}"/>
          </ac:picMkLst>
        </pc:picChg>
      </pc:sldChg>
      <pc:sldChg chg="modSp new mod">
        <pc:chgData name="Miss Lovegrove" userId="e12c1621-63bf-4b02-896a-03fbd50141a1" providerId="ADAL" clId="{8FDBA217-EA39-4313-921F-A12245E7C3ED}" dt="2026-09-17T11:14:01.531" v="1358" actId="255"/>
        <pc:sldMkLst>
          <pc:docMk/>
          <pc:sldMk cId="2427293772" sldId="457"/>
        </pc:sldMkLst>
        <pc:spChg chg="mod">
          <ac:chgData name="Miss Lovegrove" userId="e12c1621-63bf-4b02-896a-03fbd50141a1" providerId="ADAL" clId="{8FDBA217-EA39-4313-921F-A12245E7C3ED}" dt="2026-09-17T11:03:03.041" v="1002" actId="20577"/>
          <ac:spMkLst>
            <pc:docMk/>
            <pc:sldMk cId="2427293772" sldId="457"/>
            <ac:spMk id="2" creationId="{E3FD7BDB-8049-597D-66ED-218CDF0E72F3}"/>
          </ac:spMkLst>
        </pc:spChg>
        <pc:spChg chg="mod">
          <ac:chgData name="Miss Lovegrove" userId="e12c1621-63bf-4b02-896a-03fbd50141a1" providerId="ADAL" clId="{8FDBA217-EA39-4313-921F-A12245E7C3ED}" dt="2026-09-17T11:14:01.531" v="1358" actId="255"/>
          <ac:spMkLst>
            <pc:docMk/>
            <pc:sldMk cId="2427293772" sldId="457"/>
            <ac:spMk id="3" creationId="{BCC9D91C-C19C-799C-2D00-9AEC9C8C616F}"/>
          </ac:spMkLst>
        </pc:spChg>
      </pc:sldChg>
      <pc:sldChg chg="modSp new mod">
        <pc:chgData name="Miss Lovegrove" userId="e12c1621-63bf-4b02-896a-03fbd50141a1" providerId="ADAL" clId="{8FDBA217-EA39-4313-921F-A12245E7C3ED}" dt="2026-09-17T11:20:03.734" v="1811" actId="20577"/>
        <pc:sldMkLst>
          <pc:docMk/>
          <pc:sldMk cId="4068702234" sldId="458"/>
        </pc:sldMkLst>
        <pc:spChg chg="mod">
          <ac:chgData name="Miss Lovegrove" userId="e12c1621-63bf-4b02-896a-03fbd50141a1" providerId="ADAL" clId="{8FDBA217-EA39-4313-921F-A12245E7C3ED}" dt="2026-09-17T11:14:26.100" v="1372" actId="20577"/>
          <ac:spMkLst>
            <pc:docMk/>
            <pc:sldMk cId="4068702234" sldId="458"/>
            <ac:spMk id="2" creationId="{ACDF594A-217A-DFC2-099A-29DFDBF47F81}"/>
          </ac:spMkLst>
        </pc:spChg>
        <pc:spChg chg="mod">
          <ac:chgData name="Miss Lovegrove" userId="e12c1621-63bf-4b02-896a-03fbd50141a1" providerId="ADAL" clId="{8FDBA217-EA39-4313-921F-A12245E7C3ED}" dt="2026-09-17T11:20:03.734" v="1811" actId="20577"/>
          <ac:spMkLst>
            <pc:docMk/>
            <pc:sldMk cId="4068702234" sldId="458"/>
            <ac:spMk id="3" creationId="{837316C9-927C-15EE-1DBE-6CC8453BEDE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03382C-B020-4201-A59F-0692CCDC2243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5D04C-0414-46A4-84C8-4A297EB958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585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Speaker notes:</a:t>
            </a:r>
          </a:p>
          <a:p>
            <a:pPr marL="171450" indent="-171450">
              <a:buFontTx/>
              <a:buChar char="-"/>
            </a:pPr>
            <a:r>
              <a:rPr lang="en-GB" dirty="0"/>
              <a:t>Thank people for joining</a:t>
            </a:r>
          </a:p>
          <a:p>
            <a:pPr marL="171450" indent="-171450">
              <a:buFontTx/>
              <a:buChar char="-"/>
            </a:pPr>
            <a:r>
              <a:rPr lang="en-GB" dirty="0"/>
              <a:t>St Nic’s </a:t>
            </a:r>
            <a:r>
              <a:rPr lang="en-GB" b="1" dirty="0"/>
              <a:t>is </a:t>
            </a:r>
            <a:r>
              <a:rPr lang="en-GB" dirty="0"/>
              <a:t>a special place – if you ask people why it’s special they’ll give you lots of answers</a:t>
            </a:r>
          </a:p>
          <a:p>
            <a:pPr marL="171450" indent="-171450">
              <a:buFontTx/>
              <a:buChar char="-"/>
            </a:pPr>
            <a:r>
              <a:rPr lang="en-GB" dirty="0"/>
              <a:t>What we’ve done is pull all of these answers together to define our vision, mission, and values</a:t>
            </a:r>
          </a:p>
          <a:p>
            <a:pPr marL="171450" indent="-171450">
              <a:buFontTx/>
              <a:buChar char="-"/>
            </a:pPr>
            <a:r>
              <a:rPr lang="en-GB" dirty="0"/>
              <a:t>This is good practice for all schools (and organisations) and particularly for us as a church school</a:t>
            </a:r>
          </a:p>
          <a:p>
            <a:pPr marL="171450" indent="-171450">
              <a:buFontTx/>
              <a:buChar char="-"/>
            </a:pPr>
            <a:r>
              <a:rPr lang="en-GB" dirty="0"/>
              <a:t>It’s taken a while because of COVID but that’s given us a chance to hear lots of different views and feedback and reflect on why we’re here and how we make a difference to our community</a:t>
            </a:r>
          </a:p>
          <a:p>
            <a:pPr marL="171450" indent="-171450">
              <a:buFontTx/>
              <a:buChar char="-"/>
            </a:pPr>
            <a:r>
              <a:rPr lang="en-GB" dirty="0"/>
              <a:t>It’s not new – most of it should be very familiar, just written so that we can remember it easily and apply it to our day to day teaching and learning</a:t>
            </a:r>
          </a:p>
          <a:p>
            <a:pPr marL="171450" indent="-171450">
              <a:buFontTx/>
              <a:buChar char="-"/>
            </a:pPr>
            <a:endParaRPr lang="en-GB" dirty="0"/>
          </a:p>
          <a:p>
            <a:pPr marL="0" indent="0">
              <a:buFontTx/>
              <a:buNone/>
            </a:pPr>
            <a:r>
              <a:rPr lang="en-GB" dirty="0"/>
              <a:t>Other notes:</a:t>
            </a:r>
          </a:p>
          <a:p>
            <a:pPr marL="171450" indent="-171450">
              <a:buFontTx/>
              <a:buChar char="-"/>
            </a:pPr>
            <a:r>
              <a:rPr lang="en-GB" dirty="0"/>
              <a:t>Not pursuing the “ship” idea as the feedback was that it was too complicated</a:t>
            </a:r>
          </a:p>
          <a:p>
            <a:pPr marL="171450" indent="-171450">
              <a:buFontTx/>
              <a:buChar char="-"/>
            </a:pPr>
            <a:r>
              <a:rPr lang="en-GB" dirty="0"/>
              <a:t>Not pursuing the “Jesus calms the storm” story as it doesn’t fit with our narrative (as this presentation shows)</a:t>
            </a:r>
          </a:p>
          <a:p>
            <a:pPr marL="171450" indent="-171450">
              <a:buFontTx/>
              <a:buChar char="-"/>
            </a:pPr>
            <a:r>
              <a:rPr lang="en-GB" dirty="0"/>
              <a:t>Want something that is straightforward, memorable, and applicable to our community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605D04C-0414-46A4-84C8-4A297EB9585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5525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5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266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851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12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077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879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720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983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83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041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705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8DFCD740-DDD4-4BD4-91B0-731AC741C8A6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1BE1409C-FA86-472E-A11B-9E363F3FDD6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875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883F11E-ECB3-4046-A121-A45C6FF631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DD89A00-36F4-4149-A4A5-8F2A2FD5A9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192" y="1370517"/>
            <a:ext cx="5708356" cy="1982571"/>
          </a:xfrm>
        </p:spPr>
        <p:txBody>
          <a:bodyPr>
            <a:normAutofit/>
          </a:bodyPr>
          <a:lstStyle/>
          <a:p>
            <a:r>
              <a:rPr lang="en-GB" dirty="0"/>
              <a:t>Welcome to Year 5!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CF77191-9839-40D9-B04E-85DF01BB0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7200"/>
            <a:ext cx="3052796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F007B11-F4C3-4A9E-AAA8-D52C8C1AD9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91306" y="457200"/>
            <a:ext cx="3052798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71D0F6C-C993-4E97-A103-9448E35FEE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6079" y="453643"/>
            <a:ext cx="5009388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B28B346-1639-4F05-9EBC-808A9DC665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36079" y="723899"/>
            <a:ext cx="5009388" cy="566666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98AF8832-E797-4ECF-A231-9F731C3E1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0259" y="1370517"/>
            <a:ext cx="2781028" cy="437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495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06EB5E-FB91-2800-7B6B-65FA3173A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5 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CDDF4D-747D-5E78-6639-818E0C8FD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180496"/>
            <a:ext cx="4989184" cy="4061684"/>
          </a:xfrm>
        </p:spPr>
        <p:txBody>
          <a:bodyPr/>
          <a:lstStyle/>
          <a:p>
            <a:r>
              <a:rPr lang="en-GB" sz="2800" b="1" dirty="0"/>
              <a:t>Class.11</a:t>
            </a:r>
            <a:br>
              <a:rPr lang="en-GB" sz="2800" b="1" dirty="0"/>
            </a:br>
            <a:r>
              <a:rPr lang="en-GB" sz="2800" dirty="0"/>
              <a:t>Miss Lovegrove and Ms Shackell (</a:t>
            </a:r>
            <a:r>
              <a:rPr lang="en-GB" sz="2800" u="sng" dirty="0"/>
              <a:t>Tuesdays)</a:t>
            </a:r>
            <a:br>
              <a:rPr lang="en-GB" sz="2800" u="sng" dirty="0"/>
            </a:br>
            <a:endParaRPr lang="en-GB" sz="2800" u="sng" dirty="0"/>
          </a:p>
          <a:p>
            <a:r>
              <a:rPr lang="en-GB" sz="2800" b="1" dirty="0"/>
              <a:t>Class.12</a:t>
            </a:r>
            <a:br>
              <a:rPr lang="en-GB" sz="2800" b="1" dirty="0"/>
            </a:br>
            <a:r>
              <a:rPr lang="en-GB" sz="2800" dirty="0"/>
              <a:t>Mrs Crask and Ms Shackell (Wednesdays)</a:t>
            </a:r>
            <a:br>
              <a:rPr lang="en-GB" dirty="0"/>
            </a:br>
            <a:endParaRPr lang="en-GB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2799C7D-E5B9-2B78-0DDE-5345E9C714B6}"/>
              </a:ext>
            </a:extLst>
          </p:cNvPr>
          <p:cNvSpPr txBox="1">
            <a:spLocks/>
          </p:cNvSpPr>
          <p:nvPr/>
        </p:nvSpPr>
        <p:spPr>
          <a:xfrm>
            <a:off x="6749142" y="2423092"/>
            <a:ext cx="4989184" cy="4061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marL="306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Support Staff</a:t>
            </a:r>
          </a:p>
          <a:p>
            <a:pPr marL="0" indent="0">
              <a:buNone/>
            </a:pPr>
            <a:r>
              <a:rPr lang="en-GB" sz="2400" dirty="0"/>
              <a:t>Mrs Delaney</a:t>
            </a:r>
          </a:p>
          <a:p>
            <a:pPr marL="0" indent="0">
              <a:buNone/>
            </a:pPr>
            <a:r>
              <a:rPr lang="en-GB" sz="2400" dirty="0"/>
              <a:t>Mrs G</a:t>
            </a:r>
          </a:p>
          <a:p>
            <a:pPr marL="0" indent="0">
              <a:buNone/>
            </a:pPr>
            <a:r>
              <a:rPr lang="en-GB" sz="2400" dirty="0"/>
              <a:t>Mrs Collins</a:t>
            </a:r>
          </a:p>
          <a:p>
            <a:pPr marL="0" indent="0">
              <a:buNone/>
            </a:pPr>
            <a:r>
              <a:rPr lang="en-GB" sz="2400" dirty="0"/>
              <a:t>Mrs Puckey</a:t>
            </a:r>
          </a:p>
          <a:p>
            <a:pPr marL="0" indent="0">
              <a:buNone/>
            </a:pPr>
            <a:r>
              <a:rPr lang="en-GB" sz="2400" dirty="0"/>
              <a:t>Mrs Milne</a:t>
            </a:r>
          </a:p>
          <a:p>
            <a:pPr marL="0" indent="0">
              <a:buNone/>
            </a:pPr>
            <a:br>
              <a:rPr lang="en-GB" sz="2400" dirty="0"/>
            </a:br>
            <a:br>
              <a:rPr lang="en-GB" sz="2400" dirty="0"/>
            </a:br>
            <a:endParaRPr lang="en-GB" sz="2400" dirty="0"/>
          </a:p>
          <a:p>
            <a:r>
              <a:rPr lang="en-GB" sz="2400" b="1" dirty="0"/>
              <a:t>PPA Staff</a:t>
            </a:r>
            <a:br>
              <a:rPr lang="en-GB" sz="2400" b="1" dirty="0"/>
            </a:br>
            <a:r>
              <a:rPr lang="en-GB" sz="2400" dirty="0"/>
              <a:t>Mrs </a:t>
            </a:r>
            <a:r>
              <a:rPr lang="en-GB" sz="2400" dirty="0" err="1"/>
              <a:t>Leat</a:t>
            </a:r>
            <a:br>
              <a:rPr lang="en-GB" sz="2400" dirty="0"/>
            </a:br>
            <a:r>
              <a:rPr lang="en-GB" sz="2400" dirty="0"/>
              <a:t>Mrs Harrop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553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F594A-217A-DFC2-099A-29DFDBF47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Daily routine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7316C9-927C-15EE-1DBE-6CC8453BE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8:35 – Doors open – morning activity</a:t>
            </a:r>
          </a:p>
          <a:p>
            <a:r>
              <a:rPr lang="en-GB" dirty="0"/>
              <a:t>8:45 – Register is taken</a:t>
            </a:r>
          </a:p>
          <a:p>
            <a:r>
              <a:rPr lang="en-GB" dirty="0"/>
              <a:t>9:00 – 10:00 – Lesson 1 – usually Maths</a:t>
            </a:r>
          </a:p>
          <a:p>
            <a:r>
              <a:rPr lang="en-GB" dirty="0"/>
              <a:t>10:00 – 11:00 –Lesson 2 – usually English</a:t>
            </a:r>
          </a:p>
          <a:p>
            <a:r>
              <a:rPr lang="en-GB" dirty="0"/>
              <a:t>11:00-11:20 – Break</a:t>
            </a:r>
          </a:p>
          <a:p>
            <a:r>
              <a:rPr lang="en-GB" dirty="0"/>
              <a:t>11:20-12:20 – Lesson 3 and 4 – usually Guided Reading and Spelling</a:t>
            </a:r>
          </a:p>
          <a:p>
            <a:r>
              <a:rPr lang="en-GB" dirty="0"/>
              <a:t>12:20-1:15 – Lunch</a:t>
            </a:r>
          </a:p>
          <a:p>
            <a:r>
              <a:rPr lang="en-GB" dirty="0"/>
              <a:t>1:15 – 1:30 – Mastering Number</a:t>
            </a:r>
          </a:p>
          <a:p>
            <a:r>
              <a:rPr lang="en-GB" dirty="0"/>
              <a:t>1:30-2:30 – Topic/Science</a:t>
            </a:r>
          </a:p>
          <a:p>
            <a:r>
              <a:rPr lang="en-GB" dirty="0"/>
              <a:t>2:30-3:00 – PSHE/RE</a:t>
            </a:r>
          </a:p>
          <a:p>
            <a:r>
              <a:rPr lang="en-GB"/>
              <a:t>3:00 – 3:15 - Story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8702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145B8-AB71-4BFE-A44F-42369B940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5 topics throughout the year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F1480-2908-4C20-8CE4-5BEB4C2930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Autumn 1 –Frozen Kingdom</a:t>
            </a:r>
          </a:p>
          <a:p>
            <a:pPr marL="0" indent="0">
              <a:buNone/>
            </a:pPr>
            <a:r>
              <a:rPr lang="en-GB" sz="3000" dirty="0"/>
              <a:t>Autumn 2 – Frozen Kingdom</a:t>
            </a:r>
          </a:p>
          <a:p>
            <a:pPr marL="0" indent="0">
              <a:buNone/>
            </a:pPr>
            <a:r>
              <a:rPr lang="en-GB" sz="3000" dirty="0"/>
              <a:t>Spring Term – Off With Her Head (Tudors) </a:t>
            </a:r>
          </a:p>
          <a:p>
            <a:pPr marL="0" indent="0">
              <a:buNone/>
            </a:pPr>
            <a:r>
              <a:rPr lang="en-GB" sz="3000" dirty="0"/>
              <a:t>Summer 1 – Time Travellers</a:t>
            </a:r>
          </a:p>
          <a:p>
            <a:pPr marL="0" indent="0">
              <a:buNone/>
            </a:pPr>
            <a:r>
              <a:rPr lang="en-GB" sz="3000" dirty="0"/>
              <a:t>Summer 2 – Hola Mexico</a:t>
            </a:r>
          </a:p>
        </p:txBody>
      </p:sp>
    </p:spTree>
    <p:extLst>
      <p:ext uri="{BB962C8B-B14F-4D97-AF65-F5344CB8AC3E}">
        <p14:creationId xmlns:p14="http://schemas.microsoft.com/office/powerpoint/2010/main" val="3272379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5358E-0C7B-41E1-A2DC-66923F8E4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Mat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61FA63C-13EE-6A57-A806-4FE6A1682C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96159B-A5FF-1ECE-A347-3106229D4C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4702" y="2001706"/>
            <a:ext cx="6888289" cy="4154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564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A364F-2EF5-4D79-9C58-73271E1DA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Knowledge mat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606848-BFB2-D369-8721-F80F251DA4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EFCB47-26BF-D138-C70A-5F54F14BA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7690" y="1862378"/>
            <a:ext cx="9414163" cy="473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320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ED2C2-A1FA-43E9-9958-1F6B1D4FE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1F165-E0A8-47E9-8848-25EBB10CB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400" dirty="0"/>
              <a:t>- Year 5 PE day </a:t>
            </a:r>
            <a:r>
              <a:rPr lang="en-GB" sz="3400" b="1" dirty="0"/>
              <a:t>Wednesday</a:t>
            </a:r>
            <a:r>
              <a:rPr lang="en-GB" sz="3400" dirty="0"/>
              <a:t> – arrive in PE kit</a:t>
            </a:r>
          </a:p>
          <a:p>
            <a:pPr marL="0" indent="0">
              <a:buNone/>
            </a:pPr>
            <a:endParaRPr lang="en-GB" sz="3400" dirty="0"/>
          </a:p>
          <a:p>
            <a:pPr marL="0" indent="0">
              <a:buNone/>
            </a:pPr>
            <a:r>
              <a:rPr lang="en-GB" sz="3400" dirty="0"/>
              <a:t> - Swimming will take place later in the term – dates are to be confirmed but it is likely to be an ‘intensive’ week with the children swimming every day.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1593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D7BDB-8049-597D-66ED-218CDF0E7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your child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C9D91C-C19C-799C-2D00-9AEC9C8C61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800" dirty="0"/>
              <a:t>Water bottle – with water in it. </a:t>
            </a:r>
          </a:p>
          <a:p>
            <a:r>
              <a:rPr lang="en-GB" sz="2800" dirty="0"/>
              <a:t>Jacket suitable for the weather</a:t>
            </a:r>
          </a:p>
          <a:p>
            <a:r>
              <a:rPr lang="en-GB" sz="2800" dirty="0"/>
              <a:t>Reading book and record </a:t>
            </a:r>
          </a:p>
          <a:p>
            <a:r>
              <a:rPr lang="en-GB" sz="2800" dirty="0"/>
              <a:t>Snack for morning break – this should be fruit or healthy alternative</a:t>
            </a:r>
          </a:p>
          <a:p>
            <a:r>
              <a:rPr lang="en-GB" sz="2800" dirty="0"/>
              <a:t>Pencil cases are NOT required</a:t>
            </a:r>
          </a:p>
          <a:p>
            <a:r>
              <a:rPr lang="en-GB" sz="2800" dirty="0"/>
              <a:t>Please do not send in toys from home.</a:t>
            </a:r>
          </a:p>
        </p:txBody>
      </p:sp>
    </p:spTree>
    <p:extLst>
      <p:ext uri="{BB962C8B-B14F-4D97-AF65-F5344CB8AC3E}">
        <p14:creationId xmlns:p14="http://schemas.microsoft.com/office/powerpoint/2010/main" val="2427293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8ED2D-31E1-417F-B5D5-495CD78EE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Homework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9F9BA3A-CD62-754D-4C86-FBA034AD5B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" b="14698"/>
          <a:stretch>
            <a:fillRect/>
          </a:stretch>
        </p:blipFill>
        <p:spPr>
          <a:xfrm>
            <a:off x="8051799" y="1871133"/>
            <a:ext cx="3683001" cy="450426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680694-2D80-F43F-1985-E050E1F3A17C}"/>
              </a:ext>
            </a:extLst>
          </p:cNvPr>
          <p:cNvSpPr txBox="1"/>
          <p:nvPr/>
        </p:nvSpPr>
        <p:spPr>
          <a:xfrm>
            <a:off x="581192" y="2075750"/>
            <a:ext cx="686046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2000" u="sng" dirty="0"/>
              <a:t>Maths homework </a:t>
            </a:r>
          </a:p>
          <a:p>
            <a:pPr marL="285750" indent="-285750" fontAlgn="base">
              <a:buFontTx/>
              <a:buChar char="-"/>
            </a:pPr>
            <a:r>
              <a:rPr lang="en-GB" sz="2000" dirty="0"/>
              <a:t>set every Friday and is due in the following Friday </a:t>
            </a:r>
          </a:p>
          <a:p>
            <a:pPr marL="285750" indent="-285750" fontAlgn="base">
              <a:buFontTx/>
              <a:buChar char="-"/>
            </a:pPr>
            <a:r>
              <a:rPr lang="en-GB" sz="2000" dirty="0"/>
              <a:t>marked in class. </a:t>
            </a:r>
          </a:p>
          <a:p>
            <a:pPr marL="285750" indent="-285750" fontAlgn="base">
              <a:buFontTx/>
              <a:buChar char="-"/>
            </a:pPr>
            <a:r>
              <a:rPr lang="en-GB" sz="2000" dirty="0"/>
              <a:t>choose challenge from Sets A, B or C or for a house point can complete all three sets!</a:t>
            </a:r>
          </a:p>
          <a:p>
            <a:pPr marL="285750" indent="-285750" fontAlgn="base">
              <a:buFontTx/>
              <a:buChar char="-"/>
            </a:pPr>
            <a:endParaRPr lang="en-GB" sz="2000" dirty="0"/>
          </a:p>
          <a:p>
            <a:pPr fontAlgn="base"/>
            <a:r>
              <a:rPr lang="en-GB" sz="2000" u="sng" dirty="0"/>
              <a:t>Topic homework </a:t>
            </a:r>
          </a:p>
          <a:p>
            <a:pPr marL="285750" indent="-285750" fontAlgn="base">
              <a:buFontTx/>
              <a:buChar char="-"/>
            </a:pPr>
            <a:r>
              <a:rPr lang="en-GB" sz="2000" dirty="0"/>
              <a:t>due in on Monday 19</a:t>
            </a:r>
            <a:r>
              <a:rPr lang="en-GB" sz="2000" baseline="30000" dirty="0"/>
              <a:t>th</a:t>
            </a:r>
            <a:r>
              <a:rPr lang="en-GB" sz="2000" dirty="0"/>
              <a:t> October </a:t>
            </a:r>
          </a:p>
          <a:p>
            <a:pPr marL="285750" indent="-285750" fontAlgn="base">
              <a:buFontTx/>
              <a:buChar char="-"/>
            </a:pPr>
            <a:r>
              <a:rPr lang="en-GB" sz="2000" dirty="0"/>
              <a:t>homework celebration for the children in school during that week.</a:t>
            </a:r>
          </a:p>
          <a:p>
            <a:pPr marL="285750" indent="-285750" fontAlgn="base">
              <a:buFontTx/>
              <a:buChar char="-"/>
            </a:pPr>
            <a:r>
              <a:rPr lang="en-GB" sz="2000" dirty="0"/>
              <a:t>Aim to complete 3 activities over the course of the term</a:t>
            </a:r>
          </a:p>
          <a:p>
            <a:pPr marL="285750" indent="-285750" fontAlgn="base">
              <a:buFontTx/>
              <a:buChar char="-"/>
            </a:pPr>
            <a:endParaRPr lang="en-GB" sz="2000" dirty="0"/>
          </a:p>
          <a:p>
            <a:pPr fontAlgn="base"/>
            <a:r>
              <a:rPr lang="en-GB" sz="2000" u="sng" dirty="0"/>
              <a:t>Spellings</a:t>
            </a:r>
          </a:p>
          <a:p>
            <a:pPr fontAlgn="base"/>
            <a:r>
              <a:rPr lang="en-GB" sz="2000" dirty="0"/>
              <a:t>- Homework will be set on Spelling Shed on Fridays – 5 games to be completed by the following Friday. </a:t>
            </a:r>
          </a:p>
          <a:p>
            <a:pPr fontAlgn="base"/>
            <a:br>
              <a:rPr lang="en-GB" sz="2000" dirty="0"/>
            </a:br>
            <a:endParaRPr lang="en-GB" sz="2000" dirty="0"/>
          </a:p>
          <a:p>
            <a:pPr fontAlgn="base"/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7092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261A1-149E-E0BD-9A2E-C12B2458C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0A140-569C-29A0-9EC9-A0A06DEFFE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Reading records and reading books have been sent home.</a:t>
            </a:r>
          </a:p>
          <a:p>
            <a:r>
              <a:rPr lang="en-GB" sz="2800" dirty="0"/>
              <a:t>It is expected that your child will read regularly at home and complete their reading record to show that they have read.</a:t>
            </a:r>
          </a:p>
          <a:p>
            <a:r>
              <a:rPr lang="en-GB" sz="2800" dirty="0"/>
              <a:t> Reading books and records must be in school every day and books can be changed at any time through the week. </a:t>
            </a:r>
          </a:p>
          <a:p>
            <a:r>
              <a:rPr lang="en-GB" sz="2800" dirty="0"/>
              <a:t>Any form of reading is wonderful so please encourage your child to read widely alongside their school book.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4847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22E7E7-B284-2ABC-5B0D-4D7F44168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School trips in year 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326D00-712E-9A75-11D6-2554A762F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2180496"/>
            <a:ext cx="5514808" cy="3678303"/>
          </a:xfrm>
        </p:spPr>
        <p:txBody>
          <a:bodyPr>
            <a:noAutofit/>
          </a:bodyPr>
          <a:lstStyle/>
          <a:p>
            <a:r>
              <a:rPr lang="en-GB" sz="2400" dirty="0"/>
              <a:t>Ufton Court</a:t>
            </a:r>
            <a:br>
              <a:rPr lang="en-GB" sz="2400" dirty="0"/>
            </a:br>
            <a:r>
              <a:rPr lang="en-GB" sz="2400" dirty="0"/>
              <a:t> - Links to Tudor topic.</a:t>
            </a:r>
            <a:br>
              <a:rPr lang="en-GB" sz="2400" dirty="0"/>
            </a:br>
            <a:r>
              <a:rPr lang="en-GB" sz="2400" dirty="0"/>
              <a:t> - Trip tends to be between February half term and the Easter holidays.</a:t>
            </a:r>
            <a:br>
              <a:rPr lang="en-GB" sz="2400" dirty="0"/>
            </a:br>
            <a:endParaRPr lang="en-GB" sz="2400" dirty="0"/>
          </a:p>
          <a:p>
            <a:r>
              <a:rPr lang="en-GB" sz="2400" dirty="0"/>
              <a:t>Full day trip (typical school hours)</a:t>
            </a:r>
            <a:br>
              <a:rPr lang="en-GB" sz="2400" dirty="0"/>
            </a:br>
            <a:endParaRPr lang="en-GB" sz="2400" dirty="0"/>
          </a:p>
          <a:p>
            <a:r>
              <a:rPr lang="en-GB" sz="2400" dirty="0"/>
              <a:t>Range of activities including:</a:t>
            </a:r>
            <a:br>
              <a:rPr lang="en-GB" sz="2400" dirty="0"/>
            </a:br>
            <a:r>
              <a:rPr lang="en-GB" sz="2400" dirty="0"/>
              <a:t> - Crime and Punishment role play</a:t>
            </a:r>
            <a:br>
              <a:rPr lang="en-GB" sz="2400" dirty="0"/>
            </a:br>
            <a:r>
              <a:rPr lang="en-GB" sz="2400" dirty="0"/>
              <a:t> - Tudor games</a:t>
            </a:r>
            <a:br>
              <a:rPr lang="en-GB" sz="2400" dirty="0"/>
            </a:br>
            <a:r>
              <a:rPr lang="en-GB" sz="2400" dirty="0"/>
              <a:t> - Exploration</a:t>
            </a:r>
          </a:p>
        </p:txBody>
      </p:sp>
      <p:pic>
        <p:nvPicPr>
          <p:cNvPr id="7" name="Picture 6" descr="A large house with a driveway leading to a green lawn&#10;&#10;AI-generated content may be incorrect.">
            <a:extLst>
              <a:ext uri="{FF2B5EF4-FFF2-40B4-BE49-F238E27FC236}">
                <a16:creationId xmlns:a16="http://schemas.microsoft.com/office/drawing/2014/main" id="{E6A211F5-896F-C34B-D254-9F2441E7C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" r="2" b="17835"/>
          <a:stretch>
            <a:fillRect/>
          </a:stretch>
        </p:blipFill>
        <p:spPr>
          <a:xfrm>
            <a:off x="6096000" y="592852"/>
            <a:ext cx="5900042" cy="3512561"/>
          </a:xfrm>
          <a:prstGeom prst="rect">
            <a:avLst/>
          </a:prstGeom>
        </p:spPr>
      </p:pic>
      <p:pic>
        <p:nvPicPr>
          <p:cNvPr id="11" name="Picture 10" descr="A person holding a wooden object&#10;&#10;AI-generated content may be incorrect.">
            <a:extLst>
              <a:ext uri="{FF2B5EF4-FFF2-40B4-BE49-F238E27FC236}">
                <a16:creationId xmlns:a16="http://schemas.microsoft.com/office/drawing/2014/main" id="{545A6914-ACEE-EBA2-D5EE-9FE95544A8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" r="3091" b="1"/>
          <a:stretch>
            <a:fillRect/>
          </a:stretch>
        </p:blipFill>
        <p:spPr>
          <a:xfrm rot="5400000">
            <a:off x="8054685" y="4396853"/>
            <a:ext cx="2202738" cy="1806576"/>
          </a:xfrm>
          <a:prstGeom prst="rect">
            <a:avLst/>
          </a:prstGeom>
        </p:spPr>
      </p:pic>
      <p:pic>
        <p:nvPicPr>
          <p:cNvPr id="9" name="Picture 8" descr="A group of people in the grass&#10;&#10;AI-generated content may be incorrect.">
            <a:extLst>
              <a:ext uri="{FF2B5EF4-FFF2-40B4-BE49-F238E27FC236}">
                <a16:creationId xmlns:a16="http://schemas.microsoft.com/office/drawing/2014/main" id="{2552B11F-022D-5812-E4BE-FFE746764C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65" r="1" b="1869"/>
          <a:stretch>
            <a:fillRect/>
          </a:stretch>
        </p:blipFill>
        <p:spPr>
          <a:xfrm>
            <a:off x="10207458" y="4214717"/>
            <a:ext cx="1788584" cy="2202738"/>
          </a:xfrm>
          <a:prstGeom prst="rect">
            <a:avLst/>
          </a:prstGeom>
        </p:spPr>
      </p:pic>
      <p:pic>
        <p:nvPicPr>
          <p:cNvPr id="13" name="Picture 12" descr="A person and a child sitting on grass&#10;&#10;AI-generated content may be incorrect.">
            <a:extLst>
              <a:ext uri="{FF2B5EF4-FFF2-40B4-BE49-F238E27FC236}">
                <a16:creationId xmlns:a16="http://schemas.microsoft.com/office/drawing/2014/main" id="{75506AB1-706D-030D-7428-816DAB0AEA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6" r="15831"/>
          <a:stretch>
            <a:fillRect/>
          </a:stretch>
        </p:blipFill>
        <p:spPr>
          <a:xfrm>
            <a:off x="6096000" y="4206744"/>
            <a:ext cx="2049864" cy="218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967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2E3F4-2402-6B8A-1C5A-E32349CABD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en-GB" dirty="0"/>
              <a:t>Abingdon museum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F48D04A-B18A-4669-86FA-1F7C104C4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BINGDON COUNTY HALL MUSEUM - All You SHOULD Know Before You Go (w/ 2026 Reviews)">
            <a:extLst>
              <a:ext uri="{FF2B5EF4-FFF2-40B4-BE49-F238E27FC236}">
                <a16:creationId xmlns:a16="http://schemas.microsoft.com/office/drawing/2014/main" id="{E49D4529-B7D0-BF5B-31E3-7C4DC55327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989" r="10196" b="-1"/>
          <a:stretch>
            <a:fillRect/>
          </a:stretch>
        </p:blipFill>
        <p:spPr>
          <a:xfrm>
            <a:off x="657225" y="2361056"/>
            <a:ext cx="4962525" cy="364921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9ACCD3-00D5-4C36-8975-6CCBA1FEE8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5805" y="2180496"/>
            <a:ext cx="5275001" cy="4045683"/>
          </a:xfrm>
        </p:spPr>
        <p:txBody>
          <a:bodyPr>
            <a:normAutofit/>
          </a:bodyPr>
          <a:lstStyle/>
          <a:p>
            <a:r>
              <a:rPr lang="en-GB" sz="3200" dirty="0"/>
              <a:t>Trip to Abingdon Museum in April with a workshop focusing on ‘A Monk’s Life’ linking to work we carry out based on Abingdon Abbey.</a:t>
            </a:r>
          </a:p>
        </p:txBody>
      </p:sp>
    </p:spTree>
    <p:extLst>
      <p:ext uri="{BB962C8B-B14F-4D97-AF65-F5344CB8AC3E}">
        <p14:creationId xmlns:p14="http://schemas.microsoft.com/office/powerpoint/2010/main" val="26461012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B52D0-77F4-4374-8F84-603B7AA5E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8CD75B-7816-4109-8214-1420212BA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328" y="2720823"/>
            <a:ext cx="11029615" cy="3678303"/>
          </a:xfrm>
        </p:spPr>
        <p:txBody>
          <a:bodyPr/>
          <a:lstStyle/>
          <a:p>
            <a:pPr marL="0" indent="0">
              <a:buNone/>
            </a:pPr>
            <a:endParaRPr lang="en-GB" sz="3200" dirty="0"/>
          </a:p>
          <a:p>
            <a:endParaRPr lang="en-GB" dirty="0"/>
          </a:p>
        </p:txBody>
      </p:sp>
      <p:pic>
        <p:nvPicPr>
          <p:cNvPr id="1026" name="Picture 2" descr="question mark | 3d human with a red question mark | Damián Navas | Flickr">
            <a:extLst>
              <a:ext uri="{FF2B5EF4-FFF2-40B4-BE49-F238E27FC236}">
                <a16:creationId xmlns:a16="http://schemas.microsoft.com/office/drawing/2014/main" id="{4640A6EE-4FA3-4E6A-BC01-49AA19720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136" y="2445327"/>
            <a:ext cx="3048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903530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St Nic's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F00AA"/>
      </a:accent1>
      <a:accent2>
        <a:srgbClr val="FFC000"/>
      </a:accent2>
      <a:accent3>
        <a:srgbClr val="1B1B1B"/>
      </a:accent3>
      <a:accent4>
        <a:srgbClr val="DADADA"/>
      </a:accent4>
      <a:accent5>
        <a:srgbClr val="0D6D95"/>
      </a:accent5>
      <a:accent6>
        <a:srgbClr val="B94A48"/>
      </a:accent6>
      <a:hlink>
        <a:srgbClr val="41028A"/>
      </a:hlink>
      <a:folHlink>
        <a:srgbClr val="DADADA"/>
      </a:folHlink>
    </a:clrScheme>
    <a:fontScheme name="St Nic's">
      <a:majorFont>
        <a:latin typeface="Oxygen"/>
        <a:ea typeface=""/>
        <a:cs typeface=""/>
      </a:majorFont>
      <a:minorFont>
        <a:latin typeface="Oxygen"/>
        <a:ea typeface=""/>
        <a:cs typeface="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b030854-c476-4428-b9c2-c08e462d3bdc" xsi:nil="true"/>
    <lcf76f155ced4ddcb4097134ff3c332f xmlns="31ac8132-9e7d-4e4b-a328-ff1c1ec061a2">
      <Terms xmlns="http://schemas.microsoft.com/office/infopath/2007/PartnerControls"/>
    </lcf76f155ced4ddcb4097134ff3c332f>
    <DateTime xmlns="31ac8132-9e7d-4e4b-a328-ff1c1ec061a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5B77E56CC0664AA62E9C09B3A45AEA" ma:contentTypeVersion="17" ma:contentTypeDescription="Create a new document." ma:contentTypeScope="" ma:versionID="539eb10b411936741c266804cbdd1cab">
  <xsd:schema xmlns:xsd="http://www.w3.org/2001/XMLSchema" xmlns:xs="http://www.w3.org/2001/XMLSchema" xmlns:p="http://schemas.microsoft.com/office/2006/metadata/properties" xmlns:ns2="31ac8132-9e7d-4e4b-a328-ff1c1ec061a2" xmlns:ns3="cb030854-c476-4428-b9c2-c08e462d3bdc" targetNamespace="http://schemas.microsoft.com/office/2006/metadata/properties" ma:root="true" ma:fieldsID="22d13e2066a37cd018a67ecda7493e20" ns2:_="" ns3:_="">
    <xsd:import namespace="31ac8132-9e7d-4e4b-a328-ff1c1ec061a2"/>
    <xsd:import namespace="cb030854-c476-4428-b9c2-c08e462d3bd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DateTime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ac8132-9e7d-4e4b-a328-ff1c1ec061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56bbb00-e5d3-4c91-a884-2fb9804179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DateTime" ma:index="23" nillable="true" ma:displayName="Date &amp; Time" ma:format="DateTime" ma:internalName="DateTime">
      <xsd:simpleType>
        <xsd:restriction base="dms:DateTim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030854-c476-4428-b9c2-c08e462d3bdc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e6c89e50-2099-4ef5-8f53-b948bd0e350c}" ma:internalName="TaxCatchAll" ma:showField="CatchAllData" ma:web="cb030854-c476-4428-b9c2-c08e462d3bd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72F1DE-FCAE-4A78-B135-CF5CB4D7A1CD}">
  <ds:schemaRefs>
    <ds:schemaRef ds:uri="http://schemas.microsoft.com/office/2006/metadata/properties"/>
    <ds:schemaRef ds:uri="http://schemas.microsoft.com/office/infopath/2007/PartnerControls"/>
    <ds:schemaRef ds:uri="cb030854-c476-4428-b9c2-c08e462d3bdc"/>
    <ds:schemaRef ds:uri="31ac8132-9e7d-4e4b-a328-ff1c1ec061a2"/>
  </ds:schemaRefs>
</ds:datastoreItem>
</file>

<file path=customXml/itemProps2.xml><?xml version="1.0" encoding="utf-8"?>
<ds:datastoreItem xmlns:ds="http://schemas.openxmlformats.org/officeDocument/2006/customXml" ds:itemID="{26FE5525-0379-4393-BBE8-2FD74F54519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708C5A-6C1E-4A76-BD8B-9080F35CD1F7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4021</TotalTime>
  <Words>712</Words>
  <Application>Microsoft Office PowerPoint</Application>
  <PresentationFormat>Widescreen</PresentationFormat>
  <Paragraphs>83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Oxygen</vt:lpstr>
      <vt:lpstr>Wingdings 2</vt:lpstr>
      <vt:lpstr>Dividend</vt:lpstr>
      <vt:lpstr>Welcome to Year 5! </vt:lpstr>
      <vt:lpstr>Year 5 staff</vt:lpstr>
      <vt:lpstr>Daily routine</vt:lpstr>
      <vt:lpstr>Year 5 topics throughout the year</vt:lpstr>
      <vt:lpstr>Knowledge Mat</vt:lpstr>
      <vt:lpstr>Knowledge mat</vt:lpstr>
      <vt:lpstr>PE </vt:lpstr>
      <vt:lpstr>What your child needs</vt:lpstr>
      <vt:lpstr>Homework</vt:lpstr>
      <vt:lpstr>Reading</vt:lpstr>
      <vt:lpstr>School trips in year 5</vt:lpstr>
      <vt:lpstr>Abingdon museum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Vision, Mission, and Values</dc:title>
  <dc:creator>Katrina Hancock</dc:creator>
  <cp:lastModifiedBy>Miss Lovegrove</cp:lastModifiedBy>
  <cp:revision>28</cp:revision>
  <cp:lastPrinted>2022-02-01T13:42:30Z</cp:lastPrinted>
  <dcterms:created xsi:type="dcterms:W3CDTF">2022-01-13T13:55:09Z</dcterms:created>
  <dcterms:modified xsi:type="dcterms:W3CDTF">2026-09-17T11:20:07Z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0x010100FE5B77E56CC0664AA62E9C09B3A45AEA</vt:lpwstr>
  </property>
  <property fmtid="{D5CDD505-2E9C-101B-9397-08002B2CF9AE}" pid="3" name="Order">
    <vt:r8>3396600</vt:r8>
  </property>
</Properties>
</file>